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19B0D-727C-480F-8DAB-14BE58B5E970}" type="doc">
      <dgm:prSet loTypeId="urn:microsoft.com/office/officeart/2016/7/layout/VerticalDownArrowProcess" loCatId="process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9A02685-70F0-4F78-BC24-4A8D85FE5774}">
      <dgm:prSet/>
      <dgm:spPr/>
      <dgm:t>
        <a:bodyPr/>
        <a:lstStyle/>
        <a:p>
          <a:r>
            <a:rPr lang="en-US"/>
            <a:t>Cut</a:t>
          </a:r>
        </a:p>
      </dgm:t>
    </dgm:pt>
    <dgm:pt modelId="{046C8DFA-0F99-4DA4-B2DF-5AE719588229}" type="parTrans" cxnId="{405657A1-6805-4E72-9C4C-9281CAFBE3A9}">
      <dgm:prSet/>
      <dgm:spPr/>
      <dgm:t>
        <a:bodyPr/>
        <a:lstStyle/>
        <a:p>
          <a:endParaRPr lang="en-US"/>
        </a:p>
      </dgm:t>
    </dgm:pt>
    <dgm:pt modelId="{12B3FECF-2F95-4407-AE25-4D1D65E45B81}" type="sibTrans" cxnId="{405657A1-6805-4E72-9C4C-9281CAFBE3A9}">
      <dgm:prSet/>
      <dgm:spPr/>
      <dgm:t>
        <a:bodyPr/>
        <a:lstStyle/>
        <a:p>
          <a:endParaRPr lang="en-US"/>
        </a:p>
      </dgm:t>
    </dgm:pt>
    <dgm:pt modelId="{36A542DF-F87F-4E22-BC35-5F5FEAACFC71}">
      <dgm:prSet/>
      <dgm:spPr/>
      <dgm:t>
        <a:bodyPr/>
        <a:lstStyle/>
        <a:p>
          <a:r>
            <a:rPr lang="en-US"/>
            <a:t>Cut the bottom of the plastic bottle.</a:t>
          </a:r>
        </a:p>
      </dgm:t>
    </dgm:pt>
    <dgm:pt modelId="{010736BF-396A-4BA0-9237-BFEDE5E6110B}" type="parTrans" cxnId="{6AF67DB1-2910-499E-B251-79840F3F1EFA}">
      <dgm:prSet/>
      <dgm:spPr/>
      <dgm:t>
        <a:bodyPr/>
        <a:lstStyle/>
        <a:p>
          <a:endParaRPr lang="en-US"/>
        </a:p>
      </dgm:t>
    </dgm:pt>
    <dgm:pt modelId="{32C4A7BC-D51C-4C17-90BC-0EBE179FD269}" type="sibTrans" cxnId="{6AF67DB1-2910-499E-B251-79840F3F1EFA}">
      <dgm:prSet/>
      <dgm:spPr/>
      <dgm:t>
        <a:bodyPr/>
        <a:lstStyle/>
        <a:p>
          <a:endParaRPr lang="en-US"/>
        </a:p>
      </dgm:t>
    </dgm:pt>
    <dgm:pt modelId="{099F8B2F-12F7-4D81-B0E5-7F42BE0B4EEF}">
      <dgm:prSet/>
      <dgm:spPr/>
      <dgm:t>
        <a:bodyPr/>
        <a:lstStyle/>
        <a:p>
          <a:r>
            <a:rPr lang="en-US"/>
            <a:t>Attach</a:t>
          </a:r>
        </a:p>
      </dgm:t>
    </dgm:pt>
    <dgm:pt modelId="{855EABD1-F1CE-47B4-B0FA-633D230203EE}" type="parTrans" cxnId="{B21C4E2E-5422-4032-BCDA-DE434A70EB0D}">
      <dgm:prSet/>
      <dgm:spPr/>
      <dgm:t>
        <a:bodyPr/>
        <a:lstStyle/>
        <a:p>
          <a:endParaRPr lang="en-US"/>
        </a:p>
      </dgm:t>
    </dgm:pt>
    <dgm:pt modelId="{A56167E9-3557-469F-96DE-4A9743D16FBF}" type="sibTrans" cxnId="{B21C4E2E-5422-4032-BCDA-DE434A70EB0D}">
      <dgm:prSet/>
      <dgm:spPr/>
      <dgm:t>
        <a:bodyPr/>
        <a:lstStyle/>
        <a:p>
          <a:endParaRPr lang="en-US"/>
        </a:p>
      </dgm:t>
    </dgm:pt>
    <dgm:pt modelId="{3D562E6F-1C60-488C-A511-340295884D51}">
      <dgm:prSet/>
      <dgm:spPr/>
      <dgm:t>
        <a:bodyPr/>
        <a:lstStyle/>
        <a:p>
          <a:r>
            <a:rPr lang="en-US"/>
            <a:t>Attach a balloon at the bottom (diaphragm).</a:t>
          </a:r>
        </a:p>
      </dgm:t>
    </dgm:pt>
    <dgm:pt modelId="{6E05CA9D-571D-4EE2-AED1-87C94595FEE7}" type="parTrans" cxnId="{1CE29D06-3E46-40F4-A432-2624713FF0BB}">
      <dgm:prSet/>
      <dgm:spPr/>
      <dgm:t>
        <a:bodyPr/>
        <a:lstStyle/>
        <a:p>
          <a:endParaRPr lang="en-US"/>
        </a:p>
      </dgm:t>
    </dgm:pt>
    <dgm:pt modelId="{D5BC5D87-23C1-4CCD-A5E4-DB8050C58ED2}" type="sibTrans" cxnId="{1CE29D06-3E46-40F4-A432-2624713FF0BB}">
      <dgm:prSet/>
      <dgm:spPr/>
      <dgm:t>
        <a:bodyPr/>
        <a:lstStyle/>
        <a:p>
          <a:endParaRPr lang="en-US"/>
        </a:p>
      </dgm:t>
    </dgm:pt>
    <dgm:pt modelId="{B57EEB01-9C59-4CFB-AFBB-7A6CA76AC8C8}">
      <dgm:prSet/>
      <dgm:spPr/>
      <dgm:t>
        <a:bodyPr/>
        <a:lstStyle/>
        <a:p>
          <a:r>
            <a:rPr lang="en-US"/>
            <a:t>Insert</a:t>
          </a:r>
        </a:p>
      </dgm:t>
    </dgm:pt>
    <dgm:pt modelId="{5C908E16-2D09-4A36-AF47-9DB5B4F02E50}" type="parTrans" cxnId="{617C2F18-269C-4D3D-A539-D645A4D95D57}">
      <dgm:prSet/>
      <dgm:spPr/>
      <dgm:t>
        <a:bodyPr/>
        <a:lstStyle/>
        <a:p>
          <a:endParaRPr lang="en-US"/>
        </a:p>
      </dgm:t>
    </dgm:pt>
    <dgm:pt modelId="{F5A6FDF0-2EAE-41C5-9918-D4272B85A549}" type="sibTrans" cxnId="{617C2F18-269C-4D3D-A539-D645A4D95D57}">
      <dgm:prSet/>
      <dgm:spPr/>
      <dgm:t>
        <a:bodyPr/>
        <a:lstStyle/>
        <a:p>
          <a:endParaRPr lang="en-US"/>
        </a:p>
      </dgm:t>
    </dgm:pt>
    <dgm:pt modelId="{3754CFEC-93EB-4C7A-9255-9DF0640D3F83}">
      <dgm:prSet/>
      <dgm:spPr/>
      <dgm:t>
        <a:bodyPr/>
        <a:lstStyle/>
        <a:p>
          <a:r>
            <a:rPr lang="en-US"/>
            <a:t>Insert a straw with another balloon inside (lung).</a:t>
          </a:r>
        </a:p>
      </dgm:t>
    </dgm:pt>
    <dgm:pt modelId="{C74AA112-978F-49B6-9BA2-3B2002244C5D}" type="parTrans" cxnId="{C1A030CE-D90B-4239-AF7C-6AFA3C57FBE5}">
      <dgm:prSet/>
      <dgm:spPr/>
      <dgm:t>
        <a:bodyPr/>
        <a:lstStyle/>
        <a:p>
          <a:endParaRPr lang="en-US"/>
        </a:p>
      </dgm:t>
    </dgm:pt>
    <dgm:pt modelId="{C7B66751-6CE8-46B1-83AA-5AC2D7BDC1EB}" type="sibTrans" cxnId="{C1A030CE-D90B-4239-AF7C-6AFA3C57FBE5}">
      <dgm:prSet/>
      <dgm:spPr/>
      <dgm:t>
        <a:bodyPr/>
        <a:lstStyle/>
        <a:p>
          <a:endParaRPr lang="en-US"/>
        </a:p>
      </dgm:t>
    </dgm:pt>
    <dgm:pt modelId="{ECE2E418-8C9E-4989-8520-94F96533CEAD}">
      <dgm:prSet/>
      <dgm:spPr/>
      <dgm:t>
        <a:bodyPr/>
        <a:lstStyle/>
        <a:p>
          <a:r>
            <a:rPr lang="en-US"/>
            <a:t>Seal</a:t>
          </a:r>
        </a:p>
      </dgm:t>
    </dgm:pt>
    <dgm:pt modelId="{0354194A-05F5-4A9E-85CC-DF417E88DA71}" type="parTrans" cxnId="{E97E95E2-41A3-4845-B7C6-118907F7EE7A}">
      <dgm:prSet/>
      <dgm:spPr/>
      <dgm:t>
        <a:bodyPr/>
        <a:lstStyle/>
        <a:p>
          <a:endParaRPr lang="en-US"/>
        </a:p>
      </dgm:t>
    </dgm:pt>
    <dgm:pt modelId="{5295C457-DD7A-4A7A-A6FE-A26FCE91FD49}" type="sibTrans" cxnId="{E97E95E2-41A3-4845-B7C6-118907F7EE7A}">
      <dgm:prSet/>
      <dgm:spPr/>
      <dgm:t>
        <a:bodyPr/>
        <a:lstStyle/>
        <a:p>
          <a:endParaRPr lang="en-US"/>
        </a:p>
      </dgm:t>
    </dgm:pt>
    <dgm:pt modelId="{F15E2106-A860-4328-93B2-376D9FEC942F}">
      <dgm:prSet/>
      <dgm:spPr/>
      <dgm:t>
        <a:bodyPr/>
        <a:lstStyle/>
        <a:p>
          <a:r>
            <a:rPr lang="en-US"/>
            <a:t>Seal with modeling clay.</a:t>
          </a:r>
        </a:p>
      </dgm:t>
    </dgm:pt>
    <dgm:pt modelId="{49AC649F-5AAA-41B9-8458-DDC078EE0555}" type="parTrans" cxnId="{48372643-70BB-4771-A59B-752BB7AC34C3}">
      <dgm:prSet/>
      <dgm:spPr/>
      <dgm:t>
        <a:bodyPr/>
        <a:lstStyle/>
        <a:p>
          <a:endParaRPr lang="en-US"/>
        </a:p>
      </dgm:t>
    </dgm:pt>
    <dgm:pt modelId="{EE2EEFDA-7A81-4197-A5EA-F523ED470478}" type="sibTrans" cxnId="{48372643-70BB-4771-A59B-752BB7AC34C3}">
      <dgm:prSet/>
      <dgm:spPr/>
      <dgm:t>
        <a:bodyPr/>
        <a:lstStyle/>
        <a:p>
          <a:endParaRPr lang="en-US"/>
        </a:p>
      </dgm:t>
    </dgm:pt>
    <dgm:pt modelId="{B8A957C6-CA16-4C10-A838-D10EB1BC0011}" type="pres">
      <dgm:prSet presAssocID="{C4519B0D-727C-480F-8DAB-14BE58B5E970}" presName="Name0" presStyleCnt="0">
        <dgm:presLayoutVars>
          <dgm:dir/>
          <dgm:animLvl val="lvl"/>
          <dgm:resizeHandles val="exact"/>
        </dgm:presLayoutVars>
      </dgm:prSet>
      <dgm:spPr/>
    </dgm:pt>
    <dgm:pt modelId="{D636CA4D-D075-483B-BED9-38B72BEC83A1}" type="pres">
      <dgm:prSet presAssocID="{ECE2E418-8C9E-4989-8520-94F96533CEAD}" presName="boxAndChildren" presStyleCnt="0"/>
      <dgm:spPr/>
    </dgm:pt>
    <dgm:pt modelId="{AF42A99D-317D-47EC-987C-015B96202253}" type="pres">
      <dgm:prSet presAssocID="{ECE2E418-8C9E-4989-8520-94F96533CEAD}" presName="parentTextBox" presStyleLbl="alignNode1" presStyleIdx="0" presStyleCnt="4"/>
      <dgm:spPr/>
    </dgm:pt>
    <dgm:pt modelId="{D543563B-2902-46AA-83E9-F311376207DE}" type="pres">
      <dgm:prSet presAssocID="{ECE2E418-8C9E-4989-8520-94F96533CEAD}" presName="descendantBox" presStyleLbl="bgAccFollowNode1" presStyleIdx="0" presStyleCnt="4"/>
      <dgm:spPr/>
    </dgm:pt>
    <dgm:pt modelId="{5496FBB5-734E-49B5-89C8-0EED360A1651}" type="pres">
      <dgm:prSet presAssocID="{F5A6FDF0-2EAE-41C5-9918-D4272B85A549}" presName="sp" presStyleCnt="0"/>
      <dgm:spPr/>
    </dgm:pt>
    <dgm:pt modelId="{9463EC35-27EB-49F0-9C71-8146125FC177}" type="pres">
      <dgm:prSet presAssocID="{B57EEB01-9C59-4CFB-AFBB-7A6CA76AC8C8}" presName="arrowAndChildren" presStyleCnt="0"/>
      <dgm:spPr/>
    </dgm:pt>
    <dgm:pt modelId="{FF19946A-425A-493B-AD7A-3E971F0FD9E4}" type="pres">
      <dgm:prSet presAssocID="{B57EEB01-9C59-4CFB-AFBB-7A6CA76AC8C8}" presName="parentTextArrow" presStyleLbl="node1" presStyleIdx="0" presStyleCnt="0"/>
      <dgm:spPr/>
    </dgm:pt>
    <dgm:pt modelId="{57CE0633-195A-4C9A-AA83-31447E3C8B67}" type="pres">
      <dgm:prSet presAssocID="{B57EEB01-9C59-4CFB-AFBB-7A6CA76AC8C8}" presName="arrow" presStyleLbl="alignNode1" presStyleIdx="1" presStyleCnt="4"/>
      <dgm:spPr/>
    </dgm:pt>
    <dgm:pt modelId="{54A3359A-D081-4B68-83D6-D38BC3CAA36C}" type="pres">
      <dgm:prSet presAssocID="{B57EEB01-9C59-4CFB-AFBB-7A6CA76AC8C8}" presName="descendantArrow" presStyleLbl="bgAccFollowNode1" presStyleIdx="1" presStyleCnt="4"/>
      <dgm:spPr/>
    </dgm:pt>
    <dgm:pt modelId="{13640A05-6F1F-464B-A8F2-9FE3FBF491C3}" type="pres">
      <dgm:prSet presAssocID="{A56167E9-3557-469F-96DE-4A9743D16FBF}" presName="sp" presStyleCnt="0"/>
      <dgm:spPr/>
    </dgm:pt>
    <dgm:pt modelId="{47A9CA17-0441-4E4C-B276-D013FD59DFB8}" type="pres">
      <dgm:prSet presAssocID="{099F8B2F-12F7-4D81-B0E5-7F42BE0B4EEF}" presName="arrowAndChildren" presStyleCnt="0"/>
      <dgm:spPr/>
    </dgm:pt>
    <dgm:pt modelId="{65AFF2DA-7324-4F8D-9968-D519D4F7B027}" type="pres">
      <dgm:prSet presAssocID="{099F8B2F-12F7-4D81-B0E5-7F42BE0B4EEF}" presName="parentTextArrow" presStyleLbl="node1" presStyleIdx="0" presStyleCnt="0"/>
      <dgm:spPr/>
    </dgm:pt>
    <dgm:pt modelId="{4AFE645F-0DA4-41E9-BB65-6CBCFC0FF395}" type="pres">
      <dgm:prSet presAssocID="{099F8B2F-12F7-4D81-B0E5-7F42BE0B4EEF}" presName="arrow" presStyleLbl="alignNode1" presStyleIdx="2" presStyleCnt="4"/>
      <dgm:spPr/>
    </dgm:pt>
    <dgm:pt modelId="{8265E545-658F-4DFF-9353-C7180C4C2043}" type="pres">
      <dgm:prSet presAssocID="{099F8B2F-12F7-4D81-B0E5-7F42BE0B4EEF}" presName="descendantArrow" presStyleLbl="bgAccFollowNode1" presStyleIdx="2" presStyleCnt="4"/>
      <dgm:spPr/>
    </dgm:pt>
    <dgm:pt modelId="{0362F28F-E981-4EFA-8AEB-E9CA8161DE9B}" type="pres">
      <dgm:prSet presAssocID="{12B3FECF-2F95-4407-AE25-4D1D65E45B81}" presName="sp" presStyleCnt="0"/>
      <dgm:spPr/>
    </dgm:pt>
    <dgm:pt modelId="{D73330B8-3FB0-44AD-9C38-8B2E70EE3D9D}" type="pres">
      <dgm:prSet presAssocID="{E9A02685-70F0-4F78-BC24-4A8D85FE5774}" presName="arrowAndChildren" presStyleCnt="0"/>
      <dgm:spPr/>
    </dgm:pt>
    <dgm:pt modelId="{F4D6281E-04E3-41C8-B1E4-4D3BF3E859D4}" type="pres">
      <dgm:prSet presAssocID="{E9A02685-70F0-4F78-BC24-4A8D85FE5774}" presName="parentTextArrow" presStyleLbl="node1" presStyleIdx="0" presStyleCnt="0"/>
      <dgm:spPr/>
    </dgm:pt>
    <dgm:pt modelId="{FF45AFEA-67E7-4027-A9ED-D617BABD1692}" type="pres">
      <dgm:prSet presAssocID="{E9A02685-70F0-4F78-BC24-4A8D85FE5774}" presName="arrow" presStyleLbl="alignNode1" presStyleIdx="3" presStyleCnt="4"/>
      <dgm:spPr/>
    </dgm:pt>
    <dgm:pt modelId="{A4136F75-B012-4374-A77B-21ECAAAB9E77}" type="pres">
      <dgm:prSet presAssocID="{E9A02685-70F0-4F78-BC24-4A8D85FE5774}" presName="descendantArrow" presStyleLbl="bgAccFollowNode1" presStyleIdx="3" presStyleCnt="4"/>
      <dgm:spPr/>
    </dgm:pt>
  </dgm:ptLst>
  <dgm:cxnLst>
    <dgm:cxn modelId="{1CE29D06-3E46-40F4-A432-2624713FF0BB}" srcId="{099F8B2F-12F7-4D81-B0E5-7F42BE0B4EEF}" destId="{3D562E6F-1C60-488C-A511-340295884D51}" srcOrd="0" destOrd="0" parTransId="{6E05CA9D-571D-4EE2-AED1-87C94595FEE7}" sibTransId="{D5BC5D87-23C1-4CCD-A5E4-DB8050C58ED2}"/>
    <dgm:cxn modelId="{359E150F-2779-4F97-9F19-E777FB1B5D3C}" type="presOf" srcId="{3754CFEC-93EB-4C7A-9255-9DF0640D3F83}" destId="{54A3359A-D081-4B68-83D6-D38BC3CAA36C}" srcOrd="0" destOrd="0" presId="urn:microsoft.com/office/officeart/2016/7/layout/VerticalDownArrowProcess"/>
    <dgm:cxn modelId="{617C2F18-269C-4D3D-A539-D645A4D95D57}" srcId="{C4519B0D-727C-480F-8DAB-14BE58B5E970}" destId="{B57EEB01-9C59-4CFB-AFBB-7A6CA76AC8C8}" srcOrd="2" destOrd="0" parTransId="{5C908E16-2D09-4A36-AF47-9DB5B4F02E50}" sibTransId="{F5A6FDF0-2EAE-41C5-9918-D4272B85A549}"/>
    <dgm:cxn modelId="{B7DA2829-C020-497D-A157-B9F0991540C2}" type="presOf" srcId="{E9A02685-70F0-4F78-BC24-4A8D85FE5774}" destId="{F4D6281E-04E3-41C8-B1E4-4D3BF3E859D4}" srcOrd="0" destOrd="0" presId="urn:microsoft.com/office/officeart/2016/7/layout/VerticalDownArrowProcess"/>
    <dgm:cxn modelId="{B21C4E2E-5422-4032-BCDA-DE434A70EB0D}" srcId="{C4519B0D-727C-480F-8DAB-14BE58B5E970}" destId="{099F8B2F-12F7-4D81-B0E5-7F42BE0B4EEF}" srcOrd="1" destOrd="0" parTransId="{855EABD1-F1CE-47B4-B0FA-633D230203EE}" sibTransId="{A56167E9-3557-469F-96DE-4A9743D16FBF}"/>
    <dgm:cxn modelId="{48372643-70BB-4771-A59B-752BB7AC34C3}" srcId="{ECE2E418-8C9E-4989-8520-94F96533CEAD}" destId="{F15E2106-A860-4328-93B2-376D9FEC942F}" srcOrd="0" destOrd="0" parTransId="{49AC649F-5AAA-41B9-8458-DDC078EE0555}" sibTransId="{EE2EEFDA-7A81-4197-A5EA-F523ED470478}"/>
    <dgm:cxn modelId="{9754F445-3790-4F79-B80D-7A8011F01883}" type="presOf" srcId="{E9A02685-70F0-4F78-BC24-4A8D85FE5774}" destId="{FF45AFEA-67E7-4027-A9ED-D617BABD1692}" srcOrd="1" destOrd="0" presId="urn:microsoft.com/office/officeart/2016/7/layout/VerticalDownArrowProcess"/>
    <dgm:cxn modelId="{D06C1089-EA07-4DBF-9EDF-B53D435F0059}" type="presOf" srcId="{099F8B2F-12F7-4D81-B0E5-7F42BE0B4EEF}" destId="{4AFE645F-0DA4-41E9-BB65-6CBCFC0FF395}" srcOrd="1" destOrd="0" presId="urn:microsoft.com/office/officeart/2016/7/layout/VerticalDownArrowProcess"/>
    <dgm:cxn modelId="{9E6ADD94-FCB1-4260-8EC1-BD2ED657132D}" type="presOf" srcId="{F15E2106-A860-4328-93B2-376D9FEC942F}" destId="{D543563B-2902-46AA-83E9-F311376207DE}" srcOrd="0" destOrd="0" presId="urn:microsoft.com/office/officeart/2016/7/layout/VerticalDownArrowProcess"/>
    <dgm:cxn modelId="{405657A1-6805-4E72-9C4C-9281CAFBE3A9}" srcId="{C4519B0D-727C-480F-8DAB-14BE58B5E970}" destId="{E9A02685-70F0-4F78-BC24-4A8D85FE5774}" srcOrd="0" destOrd="0" parTransId="{046C8DFA-0F99-4DA4-B2DF-5AE719588229}" sibTransId="{12B3FECF-2F95-4407-AE25-4D1D65E45B81}"/>
    <dgm:cxn modelId="{4D3635B0-1536-4F8A-9A18-21ADB443D124}" type="presOf" srcId="{C4519B0D-727C-480F-8DAB-14BE58B5E970}" destId="{B8A957C6-CA16-4C10-A838-D10EB1BC0011}" srcOrd="0" destOrd="0" presId="urn:microsoft.com/office/officeart/2016/7/layout/VerticalDownArrowProcess"/>
    <dgm:cxn modelId="{6AF67DB1-2910-499E-B251-79840F3F1EFA}" srcId="{E9A02685-70F0-4F78-BC24-4A8D85FE5774}" destId="{36A542DF-F87F-4E22-BC35-5F5FEAACFC71}" srcOrd="0" destOrd="0" parTransId="{010736BF-396A-4BA0-9237-BFEDE5E6110B}" sibTransId="{32C4A7BC-D51C-4C17-90BC-0EBE179FD269}"/>
    <dgm:cxn modelId="{8830F3B3-70B4-4BE3-AB33-1E931949D9D3}" type="presOf" srcId="{ECE2E418-8C9E-4989-8520-94F96533CEAD}" destId="{AF42A99D-317D-47EC-987C-015B96202253}" srcOrd="0" destOrd="0" presId="urn:microsoft.com/office/officeart/2016/7/layout/VerticalDownArrowProcess"/>
    <dgm:cxn modelId="{B068B6C3-0A79-455D-8046-7355D13D80B3}" type="presOf" srcId="{B57EEB01-9C59-4CFB-AFBB-7A6CA76AC8C8}" destId="{FF19946A-425A-493B-AD7A-3E971F0FD9E4}" srcOrd="0" destOrd="0" presId="urn:microsoft.com/office/officeart/2016/7/layout/VerticalDownArrowProcess"/>
    <dgm:cxn modelId="{6558BDC5-6ADB-4E94-B091-3D2C9406789B}" type="presOf" srcId="{36A542DF-F87F-4E22-BC35-5F5FEAACFC71}" destId="{A4136F75-B012-4374-A77B-21ECAAAB9E77}" srcOrd="0" destOrd="0" presId="urn:microsoft.com/office/officeart/2016/7/layout/VerticalDownArrowProcess"/>
    <dgm:cxn modelId="{0A2DE5C8-FAED-434D-873B-8AEDC7D807A5}" type="presOf" srcId="{3D562E6F-1C60-488C-A511-340295884D51}" destId="{8265E545-658F-4DFF-9353-C7180C4C2043}" srcOrd="0" destOrd="0" presId="urn:microsoft.com/office/officeart/2016/7/layout/VerticalDownArrowProcess"/>
    <dgm:cxn modelId="{C1A030CE-D90B-4239-AF7C-6AFA3C57FBE5}" srcId="{B57EEB01-9C59-4CFB-AFBB-7A6CA76AC8C8}" destId="{3754CFEC-93EB-4C7A-9255-9DF0640D3F83}" srcOrd="0" destOrd="0" parTransId="{C74AA112-978F-49B6-9BA2-3B2002244C5D}" sibTransId="{C7B66751-6CE8-46B1-83AA-5AC2D7BDC1EB}"/>
    <dgm:cxn modelId="{C610F5D1-F8D4-4806-BDBC-DAC54596FFE5}" type="presOf" srcId="{B57EEB01-9C59-4CFB-AFBB-7A6CA76AC8C8}" destId="{57CE0633-195A-4C9A-AA83-31447E3C8B67}" srcOrd="1" destOrd="0" presId="urn:microsoft.com/office/officeart/2016/7/layout/VerticalDownArrowProcess"/>
    <dgm:cxn modelId="{E97E95E2-41A3-4845-B7C6-118907F7EE7A}" srcId="{C4519B0D-727C-480F-8DAB-14BE58B5E970}" destId="{ECE2E418-8C9E-4989-8520-94F96533CEAD}" srcOrd="3" destOrd="0" parTransId="{0354194A-05F5-4A9E-85CC-DF417E88DA71}" sibTransId="{5295C457-DD7A-4A7A-A6FE-A26FCE91FD49}"/>
    <dgm:cxn modelId="{510B47F3-8278-4223-B7B6-E98636167F6D}" type="presOf" srcId="{099F8B2F-12F7-4D81-B0E5-7F42BE0B4EEF}" destId="{65AFF2DA-7324-4F8D-9968-D519D4F7B027}" srcOrd="0" destOrd="0" presId="urn:microsoft.com/office/officeart/2016/7/layout/VerticalDownArrowProcess"/>
    <dgm:cxn modelId="{38F1594A-92DA-469B-B881-3F4C905CBBA7}" type="presParOf" srcId="{B8A957C6-CA16-4C10-A838-D10EB1BC0011}" destId="{D636CA4D-D075-483B-BED9-38B72BEC83A1}" srcOrd="0" destOrd="0" presId="urn:microsoft.com/office/officeart/2016/7/layout/VerticalDownArrowProcess"/>
    <dgm:cxn modelId="{3A0F441C-0929-4866-B27E-E6CD9EE728D5}" type="presParOf" srcId="{D636CA4D-D075-483B-BED9-38B72BEC83A1}" destId="{AF42A99D-317D-47EC-987C-015B96202253}" srcOrd="0" destOrd="0" presId="urn:microsoft.com/office/officeart/2016/7/layout/VerticalDownArrowProcess"/>
    <dgm:cxn modelId="{519B322B-E77B-49C7-8E82-933AE69FBEAB}" type="presParOf" srcId="{D636CA4D-D075-483B-BED9-38B72BEC83A1}" destId="{D543563B-2902-46AA-83E9-F311376207DE}" srcOrd="1" destOrd="0" presId="urn:microsoft.com/office/officeart/2016/7/layout/VerticalDownArrowProcess"/>
    <dgm:cxn modelId="{E8778844-0119-4054-ADEA-24ED7D99C284}" type="presParOf" srcId="{B8A957C6-CA16-4C10-A838-D10EB1BC0011}" destId="{5496FBB5-734E-49B5-89C8-0EED360A1651}" srcOrd="1" destOrd="0" presId="urn:microsoft.com/office/officeart/2016/7/layout/VerticalDownArrowProcess"/>
    <dgm:cxn modelId="{1EA41E6E-518F-40DE-B6ED-A6BE89892A4C}" type="presParOf" srcId="{B8A957C6-CA16-4C10-A838-D10EB1BC0011}" destId="{9463EC35-27EB-49F0-9C71-8146125FC177}" srcOrd="2" destOrd="0" presId="urn:microsoft.com/office/officeart/2016/7/layout/VerticalDownArrowProcess"/>
    <dgm:cxn modelId="{37E6D7D4-7500-4304-A8CE-9996EFE1E2A1}" type="presParOf" srcId="{9463EC35-27EB-49F0-9C71-8146125FC177}" destId="{FF19946A-425A-493B-AD7A-3E971F0FD9E4}" srcOrd="0" destOrd="0" presId="urn:microsoft.com/office/officeart/2016/7/layout/VerticalDownArrowProcess"/>
    <dgm:cxn modelId="{A8248C18-57D4-4CAE-85B7-81726476427D}" type="presParOf" srcId="{9463EC35-27EB-49F0-9C71-8146125FC177}" destId="{57CE0633-195A-4C9A-AA83-31447E3C8B67}" srcOrd="1" destOrd="0" presId="urn:microsoft.com/office/officeart/2016/7/layout/VerticalDownArrowProcess"/>
    <dgm:cxn modelId="{757ECF74-D4D8-41F3-9E35-442A2CA7C044}" type="presParOf" srcId="{9463EC35-27EB-49F0-9C71-8146125FC177}" destId="{54A3359A-D081-4B68-83D6-D38BC3CAA36C}" srcOrd="2" destOrd="0" presId="urn:microsoft.com/office/officeart/2016/7/layout/VerticalDownArrowProcess"/>
    <dgm:cxn modelId="{4F932C6C-1027-4285-A46E-32D763F2A5E5}" type="presParOf" srcId="{B8A957C6-CA16-4C10-A838-D10EB1BC0011}" destId="{13640A05-6F1F-464B-A8F2-9FE3FBF491C3}" srcOrd="3" destOrd="0" presId="urn:microsoft.com/office/officeart/2016/7/layout/VerticalDownArrowProcess"/>
    <dgm:cxn modelId="{A3C85173-111D-4065-8EDC-2F3E699EBCD8}" type="presParOf" srcId="{B8A957C6-CA16-4C10-A838-D10EB1BC0011}" destId="{47A9CA17-0441-4E4C-B276-D013FD59DFB8}" srcOrd="4" destOrd="0" presId="urn:microsoft.com/office/officeart/2016/7/layout/VerticalDownArrowProcess"/>
    <dgm:cxn modelId="{82A44E5C-97F4-4F32-B46A-42F0FE6AB8C4}" type="presParOf" srcId="{47A9CA17-0441-4E4C-B276-D013FD59DFB8}" destId="{65AFF2DA-7324-4F8D-9968-D519D4F7B027}" srcOrd="0" destOrd="0" presId="urn:microsoft.com/office/officeart/2016/7/layout/VerticalDownArrowProcess"/>
    <dgm:cxn modelId="{5FC33CD0-D902-428B-A483-04B84E7309CD}" type="presParOf" srcId="{47A9CA17-0441-4E4C-B276-D013FD59DFB8}" destId="{4AFE645F-0DA4-41E9-BB65-6CBCFC0FF395}" srcOrd="1" destOrd="0" presId="urn:microsoft.com/office/officeart/2016/7/layout/VerticalDownArrowProcess"/>
    <dgm:cxn modelId="{16CE03FC-7F3D-4E39-91F5-A6390CCF2582}" type="presParOf" srcId="{47A9CA17-0441-4E4C-B276-D013FD59DFB8}" destId="{8265E545-658F-4DFF-9353-C7180C4C2043}" srcOrd="2" destOrd="0" presId="urn:microsoft.com/office/officeart/2016/7/layout/VerticalDownArrowProcess"/>
    <dgm:cxn modelId="{0DACE37B-7475-4BCD-94F2-6F145DFF358C}" type="presParOf" srcId="{B8A957C6-CA16-4C10-A838-D10EB1BC0011}" destId="{0362F28F-E981-4EFA-8AEB-E9CA8161DE9B}" srcOrd="5" destOrd="0" presId="urn:microsoft.com/office/officeart/2016/7/layout/VerticalDownArrowProcess"/>
    <dgm:cxn modelId="{41922791-3758-47A8-B118-64108904E5DA}" type="presParOf" srcId="{B8A957C6-CA16-4C10-A838-D10EB1BC0011}" destId="{D73330B8-3FB0-44AD-9C38-8B2E70EE3D9D}" srcOrd="6" destOrd="0" presId="urn:microsoft.com/office/officeart/2016/7/layout/VerticalDownArrowProcess"/>
    <dgm:cxn modelId="{B525EBDF-36F0-47AD-8127-CA5813868608}" type="presParOf" srcId="{D73330B8-3FB0-44AD-9C38-8B2E70EE3D9D}" destId="{F4D6281E-04E3-41C8-B1E4-4D3BF3E859D4}" srcOrd="0" destOrd="0" presId="urn:microsoft.com/office/officeart/2016/7/layout/VerticalDownArrowProcess"/>
    <dgm:cxn modelId="{08AD6089-E9EB-4EA1-ACE0-0A6ECD462087}" type="presParOf" srcId="{D73330B8-3FB0-44AD-9C38-8B2E70EE3D9D}" destId="{FF45AFEA-67E7-4027-A9ED-D617BABD1692}" srcOrd="1" destOrd="0" presId="urn:microsoft.com/office/officeart/2016/7/layout/VerticalDownArrowProcess"/>
    <dgm:cxn modelId="{22F06406-7964-4150-9CFA-A3E0DE83DEB7}" type="presParOf" srcId="{D73330B8-3FB0-44AD-9C38-8B2E70EE3D9D}" destId="{A4136F75-B012-4374-A77B-21ECAAAB9E77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6126F-505E-47F2-8582-A769787FEB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6CAE3F3-5715-4F73-82FE-AD0B20F0FD9B}">
      <dgm:prSet/>
      <dgm:spPr/>
      <dgm:t>
        <a:bodyPr/>
        <a:lstStyle/>
        <a:p>
          <a:r>
            <a:rPr lang="en-US" b="0" i="0"/>
            <a:t>Our muscles demand more oxygen.</a:t>
          </a:r>
          <a:endParaRPr lang="en-US"/>
        </a:p>
      </dgm:t>
    </dgm:pt>
    <dgm:pt modelId="{C3EFF33D-CF80-4A6D-B70F-833543ECAB54}" type="parTrans" cxnId="{8435136A-DFB8-44D1-84F6-C4C94E901B96}">
      <dgm:prSet/>
      <dgm:spPr/>
      <dgm:t>
        <a:bodyPr/>
        <a:lstStyle/>
        <a:p>
          <a:endParaRPr lang="en-US"/>
        </a:p>
      </dgm:t>
    </dgm:pt>
    <dgm:pt modelId="{68F2A3AF-722D-4227-86E8-BCA1A4E352BA}" type="sibTrans" cxnId="{8435136A-DFB8-44D1-84F6-C4C94E901B96}">
      <dgm:prSet/>
      <dgm:spPr/>
      <dgm:t>
        <a:bodyPr/>
        <a:lstStyle/>
        <a:p>
          <a:endParaRPr lang="en-US"/>
        </a:p>
      </dgm:t>
    </dgm:pt>
    <dgm:pt modelId="{41A80160-BB6A-4B53-B730-7C11B68835BC}">
      <dgm:prSet/>
      <dgm:spPr/>
      <dgm:t>
        <a:bodyPr/>
        <a:lstStyle/>
        <a:p>
          <a:r>
            <a:rPr lang="en-US" b="0" i="0"/>
            <a:t>Our blood picks up oxygen in the lungs and delivers it to the muscles.</a:t>
          </a:r>
          <a:endParaRPr lang="en-US"/>
        </a:p>
      </dgm:t>
    </dgm:pt>
    <dgm:pt modelId="{FCFF4CA7-1086-441D-923A-2DEE02620984}" type="parTrans" cxnId="{9A52099C-6E8E-42B6-8C10-A757345230AC}">
      <dgm:prSet/>
      <dgm:spPr/>
      <dgm:t>
        <a:bodyPr/>
        <a:lstStyle/>
        <a:p>
          <a:endParaRPr lang="en-US"/>
        </a:p>
      </dgm:t>
    </dgm:pt>
    <dgm:pt modelId="{62710DDF-62EA-420F-84AD-EC28E9614A05}" type="sibTrans" cxnId="{9A52099C-6E8E-42B6-8C10-A757345230AC}">
      <dgm:prSet/>
      <dgm:spPr/>
      <dgm:t>
        <a:bodyPr/>
        <a:lstStyle/>
        <a:p>
          <a:endParaRPr lang="en-US"/>
        </a:p>
      </dgm:t>
    </dgm:pt>
    <dgm:pt modelId="{95856767-B1AD-43E5-A3BE-0161FF37AD6A}">
      <dgm:prSet/>
      <dgm:spPr/>
      <dgm:t>
        <a:bodyPr/>
        <a:lstStyle/>
        <a:p>
          <a:r>
            <a:rPr lang="en-US" b="0" i="0" dirty="0"/>
            <a:t>Increased activity leads to a higher breathing rate to pump more oxygen into the blood.</a:t>
          </a:r>
          <a:endParaRPr lang="en-US" dirty="0"/>
        </a:p>
      </dgm:t>
    </dgm:pt>
    <dgm:pt modelId="{74826669-784D-46C3-9B16-CC7B6321E911}" type="parTrans" cxnId="{2C84D9DF-0B20-45AF-9910-9EB6C0E61882}">
      <dgm:prSet/>
      <dgm:spPr/>
      <dgm:t>
        <a:bodyPr/>
        <a:lstStyle/>
        <a:p>
          <a:endParaRPr lang="en-US"/>
        </a:p>
      </dgm:t>
    </dgm:pt>
    <dgm:pt modelId="{75DE843B-DBE7-4E1C-8FF8-12264F812576}" type="sibTrans" cxnId="{2C84D9DF-0B20-45AF-9910-9EB6C0E61882}">
      <dgm:prSet/>
      <dgm:spPr/>
      <dgm:t>
        <a:bodyPr/>
        <a:lstStyle/>
        <a:p>
          <a:endParaRPr lang="en-US"/>
        </a:p>
      </dgm:t>
    </dgm:pt>
    <dgm:pt modelId="{319EDB46-E7BD-4EDC-AB22-6FA05C2B5CB7}">
      <dgm:prSet/>
      <dgm:spPr/>
      <dgm:t>
        <a:bodyPr/>
        <a:lstStyle/>
        <a:p>
          <a:r>
            <a:rPr lang="en-US" b="0" i="0"/>
            <a:t>Increased carbon dioxide and hydrogen ions trigger an increase in breathing rate.</a:t>
          </a:r>
          <a:endParaRPr lang="en-US"/>
        </a:p>
      </dgm:t>
    </dgm:pt>
    <dgm:pt modelId="{77F7462E-ABB3-4064-948D-B93913A8FF6C}" type="parTrans" cxnId="{5B15DA8C-C62C-4FC2-A146-2C6D826F8EAA}">
      <dgm:prSet/>
      <dgm:spPr/>
      <dgm:t>
        <a:bodyPr/>
        <a:lstStyle/>
        <a:p>
          <a:endParaRPr lang="en-US"/>
        </a:p>
      </dgm:t>
    </dgm:pt>
    <dgm:pt modelId="{E358725D-DC46-4BFC-8097-6A5787530047}" type="sibTrans" cxnId="{5B15DA8C-C62C-4FC2-A146-2C6D826F8EAA}">
      <dgm:prSet/>
      <dgm:spPr/>
      <dgm:t>
        <a:bodyPr/>
        <a:lstStyle/>
        <a:p>
          <a:endParaRPr lang="en-US"/>
        </a:p>
      </dgm:t>
    </dgm:pt>
    <dgm:pt modelId="{18AAF9FD-14C1-41EA-BC40-27469A7CFD8B}">
      <dgm:prSet/>
      <dgm:spPr/>
      <dgm:t>
        <a:bodyPr/>
        <a:lstStyle/>
        <a:p>
          <a:r>
            <a:rPr lang="en-US" b="0" i="0" dirty="0"/>
            <a:t>The primary driving force behind respiration is the need to remove carbon dioxide.</a:t>
          </a:r>
          <a:endParaRPr lang="en-US" dirty="0"/>
        </a:p>
      </dgm:t>
    </dgm:pt>
    <dgm:pt modelId="{DCEBA992-D01C-4A8D-A5A8-773E4731A507}" type="parTrans" cxnId="{1BED4FA6-F3E0-45AE-AF0D-C6E99E8F4779}">
      <dgm:prSet/>
      <dgm:spPr/>
      <dgm:t>
        <a:bodyPr/>
        <a:lstStyle/>
        <a:p>
          <a:endParaRPr lang="en-US"/>
        </a:p>
      </dgm:t>
    </dgm:pt>
    <dgm:pt modelId="{E302850F-808F-4FAF-A4C1-E8E91686C260}" type="sibTrans" cxnId="{1BED4FA6-F3E0-45AE-AF0D-C6E99E8F4779}">
      <dgm:prSet/>
      <dgm:spPr/>
      <dgm:t>
        <a:bodyPr/>
        <a:lstStyle/>
        <a:p>
          <a:endParaRPr lang="en-US"/>
        </a:p>
      </dgm:t>
    </dgm:pt>
    <dgm:pt modelId="{CB3A5FC4-7F09-4D4E-9001-BBC7E867C0C4}">
      <dgm:prSet/>
      <dgm:spPr/>
      <dgm:t>
        <a:bodyPr/>
        <a:lstStyle/>
        <a:p>
          <a:r>
            <a:rPr lang="en-US" b="0" i="0" dirty="0"/>
            <a:t>Continued exercise makes the heart and lungs more efficient at delivering oxygen.</a:t>
          </a:r>
          <a:endParaRPr lang="en-US" dirty="0"/>
        </a:p>
      </dgm:t>
    </dgm:pt>
    <dgm:pt modelId="{775067E8-B4A5-4493-9671-F762B23D94F3}" type="parTrans" cxnId="{9E6C5CDC-C198-4CEA-9C3F-FBC7CC7279DA}">
      <dgm:prSet/>
      <dgm:spPr/>
      <dgm:t>
        <a:bodyPr/>
        <a:lstStyle/>
        <a:p>
          <a:endParaRPr lang="en-US"/>
        </a:p>
      </dgm:t>
    </dgm:pt>
    <dgm:pt modelId="{426349CD-2467-43C6-823C-F6E1AD4A150B}" type="sibTrans" cxnId="{9E6C5CDC-C198-4CEA-9C3F-FBC7CC7279DA}">
      <dgm:prSet/>
      <dgm:spPr/>
      <dgm:t>
        <a:bodyPr/>
        <a:lstStyle/>
        <a:p>
          <a:endParaRPr lang="en-US"/>
        </a:p>
      </dgm:t>
    </dgm:pt>
    <dgm:pt modelId="{04163A24-9349-4792-8295-FD25B5A37DFD}" type="pres">
      <dgm:prSet presAssocID="{3C96126F-505E-47F2-8582-A769787FEB89}" presName="linear" presStyleCnt="0">
        <dgm:presLayoutVars>
          <dgm:animLvl val="lvl"/>
          <dgm:resizeHandles val="exact"/>
        </dgm:presLayoutVars>
      </dgm:prSet>
      <dgm:spPr/>
    </dgm:pt>
    <dgm:pt modelId="{9FC2BE98-41B2-48BC-8349-FC7FC069F679}" type="pres">
      <dgm:prSet presAssocID="{66CAE3F3-5715-4F73-82FE-AD0B20F0FD9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2E12113-3076-4999-A386-7A1541A117DE}" type="pres">
      <dgm:prSet presAssocID="{68F2A3AF-722D-4227-86E8-BCA1A4E352BA}" presName="spacer" presStyleCnt="0"/>
      <dgm:spPr/>
    </dgm:pt>
    <dgm:pt modelId="{604BE520-8363-48D2-97BB-3E85795A8492}" type="pres">
      <dgm:prSet presAssocID="{41A80160-BB6A-4B53-B730-7C11B68835B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8C1A5B2-05F4-4370-B3C7-4CBE06BC800A}" type="pres">
      <dgm:prSet presAssocID="{62710DDF-62EA-420F-84AD-EC28E9614A05}" presName="spacer" presStyleCnt="0"/>
      <dgm:spPr/>
    </dgm:pt>
    <dgm:pt modelId="{9509B66B-2B8B-417D-8DC2-6A581BA71374}" type="pres">
      <dgm:prSet presAssocID="{95856767-B1AD-43E5-A3BE-0161FF37AD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0C9F8C0-E346-4018-BB5B-92C1BFB6FFC5}" type="pres">
      <dgm:prSet presAssocID="{75DE843B-DBE7-4E1C-8FF8-12264F812576}" presName="spacer" presStyleCnt="0"/>
      <dgm:spPr/>
    </dgm:pt>
    <dgm:pt modelId="{391E8EF8-EDCA-4A00-BF3B-59E584F1C9AF}" type="pres">
      <dgm:prSet presAssocID="{319EDB46-E7BD-4EDC-AB22-6FA05C2B5CB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01B64AE-0F7E-47E4-ABCA-34CA7CA7A2E5}" type="pres">
      <dgm:prSet presAssocID="{E358725D-DC46-4BFC-8097-6A5787530047}" presName="spacer" presStyleCnt="0"/>
      <dgm:spPr/>
    </dgm:pt>
    <dgm:pt modelId="{0A1729A9-C6D2-4428-B700-182F5F048B27}" type="pres">
      <dgm:prSet presAssocID="{18AAF9FD-14C1-41EA-BC40-27469A7CFD8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1F1F87D-9D05-4233-8440-7F09AFFBBB22}" type="pres">
      <dgm:prSet presAssocID="{E302850F-808F-4FAF-A4C1-E8E91686C260}" presName="spacer" presStyleCnt="0"/>
      <dgm:spPr/>
    </dgm:pt>
    <dgm:pt modelId="{8EB3C0B0-135F-4A43-BFA5-EA3C54F03EFB}" type="pres">
      <dgm:prSet presAssocID="{CB3A5FC4-7F09-4D4E-9001-BBC7E867C0C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ED8E33D-5FD1-411D-B4C4-EB0D220D6EDD}" type="presOf" srcId="{319EDB46-E7BD-4EDC-AB22-6FA05C2B5CB7}" destId="{391E8EF8-EDCA-4A00-BF3B-59E584F1C9AF}" srcOrd="0" destOrd="0" presId="urn:microsoft.com/office/officeart/2005/8/layout/vList2"/>
    <dgm:cxn modelId="{6C0A4744-377A-4CFF-934C-A74347B5B853}" type="presOf" srcId="{CB3A5FC4-7F09-4D4E-9001-BBC7E867C0C4}" destId="{8EB3C0B0-135F-4A43-BFA5-EA3C54F03EFB}" srcOrd="0" destOrd="0" presId="urn:microsoft.com/office/officeart/2005/8/layout/vList2"/>
    <dgm:cxn modelId="{8435136A-DFB8-44D1-84F6-C4C94E901B96}" srcId="{3C96126F-505E-47F2-8582-A769787FEB89}" destId="{66CAE3F3-5715-4F73-82FE-AD0B20F0FD9B}" srcOrd="0" destOrd="0" parTransId="{C3EFF33D-CF80-4A6D-B70F-833543ECAB54}" sibTransId="{68F2A3AF-722D-4227-86E8-BCA1A4E352BA}"/>
    <dgm:cxn modelId="{326ACB77-8BB1-48FA-9E1F-4B5BECC97D51}" type="presOf" srcId="{95856767-B1AD-43E5-A3BE-0161FF37AD6A}" destId="{9509B66B-2B8B-417D-8DC2-6A581BA71374}" srcOrd="0" destOrd="0" presId="urn:microsoft.com/office/officeart/2005/8/layout/vList2"/>
    <dgm:cxn modelId="{B1A05185-4091-4593-911E-349427C5D5D2}" type="presOf" srcId="{41A80160-BB6A-4B53-B730-7C11B68835BC}" destId="{604BE520-8363-48D2-97BB-3E85795A8492}" srcOrd="0" destOrd="0" presId="urn:microsoft.com/office/officeart/2005/8/layout/vList2"/>
    <dgm:cxn modelId="{5B15DA8C-C62C-4FC2-A146-2C6D826F8EAA}" srcId="{3C96126F-505E-47F2-8582-A769787FEB89}" destId="{319EDB46-E7BD-4EDC-AB22-6FA05C2B5CB7}" srcOrd="3" destOrd="0" parTransId="{77F7462E-ABB3-4064-948D-B93913A8FF6C}" sibTransId="{E358725D-DC46-4BFC-8097-6A5787530047}"/>
    <dgm:cxn modelId="{9A52099C-6E8E-42B6-8C10-A757345230AC}" srcId="{3C96126F-505E-47F2-8582-A769787FEB89}" destId="{41A80160-BB6A-4B53-B730-7C11B68835BC}" srcOrd="1" destOrd="0" parTransId="{FCFF4CA7-1086-441D-923A-2DEE02620984}" sibTransId="{62710DDF-62EA-420F-84AD-EC28E9614A05}"/>
    <dgm:cxn modelId="{1BED4FA6-F3E0-45AE-AF0D-C6E99E8F4779}" srcId="{3C96126F-505E-47F2-8582-A769787FEB89}" destId="{18AAF9FD-14C1-41EA-BC40-27469A7CFD8B}" srcOrd="4" destOrd="0" parTransId="{DCEBA992-D01C-4A8D-A5A8-773E4731A507}" sibTransId="{E302850F-808F-4FAF-A4C1-E8E91686C260}"/>
    <dgm:cxn modelId="{395EB2CE-3E89-4D4B-97EE-912EDFD6E1C9}" type="presOf" srcId="{3C96126F-505E-47F2-8582-A769787FEB89}" destId="{04163A24-9349-4792-8295-FD25B5A37DFD}" srcOrd="0" destOrd="0" presId="urn:microsoft.com/office/officeart/2005/8/layout/vList2"/>
    <dgm:cxn modelId="{9E6C5CDC-C198-4CEA-9C3F-FBC7CC7279DA}" srcId="{3C96126F-505E-47F2-8582-A769787FEB89}" destId="{CB3A5FC4-7F09-4D4E-9001-BBC7E867C0C4}" srcOrd="5" destOrd="0" parTransId="{775067E8-B4A5-4493-9671-F762B23D94F3}" sibTransId="{426349CD-2467-43C6-823C-F6E1AD4A150B}"/>
    <dgm:cxn modelId="{2C84D9DF-0B20-45AF-9910-9EB6C0E61882}" srcId="{3C96126F-505E-47F2-8582-A769787FEB89}" destId="{95856767-B1AD-43E5-A3BE-0161FF37AD6A}" srcOrd="2" destOrd="0" parTransId="{74826669-784D-46C3-9B16-CC7B6321E911}" sibTransId="{75DE843B-DBE7-4E1C-8FF8-12264F812576}"/>
    <dgm:cxn modelId="{4D1FC4EB-C985-4DCA-ACCF-3467F9AA2BF8}" type="presOf" srcId="{18AAF9FD-14C1-41EA-BC40-27469A7CFD8B}" destId="{0A1729A9-C6D2-4428-B700-182F5F048B27}" srcOrd="0" destOrd="0" presId="urn:microsoft.com/office/officeart/2005/8/layout/vList2"/>
    <dgm:cxn modelId="{926281EC-D0DE-4B27-8B28-DD79634DE8B8}" type="presOf" srcId="{66CAE3F3-5715-4F73-82FE-AD0B20F0FD9B}" destId="{9FC2BE98-41B2-48BC-8349-FC7FC069F679}" srcOrd="0" destOrd="0" presId="urn:microsoft.com/office/officeart/2005/8/layout/vList2"/>
    <dgm:cxn modelId="{4D024228-69D5-4A4D-A5C2-2B6EFBBD7E41}" type="presParOf" srcId="{04163A24-9349-4792-8295-FD25B5A37DFD}" destId="{9FC2BE98-41B2-48BC-8349-FC7FC069F679}" srcOrd="0" destOrd="0" presId="urn:microsoft.com/office/officeart/2005/8/layout/vList2"/>
    <dgm:cxn modelId="{36B8DD7F-B2EC-4905-BD40-48B889512577}" type="presParOf" srcId="{04163A24-9349-4792-8295-FD25B5A37DFD}" destId="{72E12113-3076-4999-A386-7A1541A117DE}" srcOrd="1" destOrd="0" presId="urn:microsoft.com/office/officeart/2005/8/layout/vList2"/>
    <dgm:cxn modelId="{5DC326CE-455C-437F-9518-17291FD5C514}" type="presParOf" srcId="{04163A24-9349-4792-8295-FD25B5A37DFD}" destId="{604BE520-8363-48D2-97BB-3E85795A8492}" srcOrd="2" destOrd="0" presId="urn:microsoft.com/office/officeart/2005/8/layout/vList2"/>
    <dgm:cxn modelId="{DD5F5DFA-4689-482D-B9FE-61B3DA0014FE}" type="presParOf" srcId="{04163A24-9349-4792-8295-FD25B5A37DFD}" destId="{A8C1A5B2-05F4-4370-B3C7-4CBE06BC800A}" srcOrd="3" destOrd="0" presId="urn:microsoft.com/office/officeart/2005/8/layout/vList2"/>
    <dgm:cxn modelId="{12A1DA4A-5BFB-4ABB-A28A-2E877E11548F}" type="presParOf" srcId="{04163A24-9349-4792-8295-FD25B5A37DFD}" destId="{9509B66B-2B8B-417D-8DC2-6A581BA71374}" srcOrd="4" destOrd="0" presId="urn:microsoft.com/office/officeart/2005/8/layout/vList2"/>
    <dgm:cxn modelId="{6F246F6A-FDDF-4B81-8A6B-02DC17E32C11}" type="presParOf" srcId="{04163A24-9349-4792-8295-FD25B5A37DFD}" destId="{A0C9F8C0-E346-4018-BB5B-92C1BFB6FFC5}" srcOrd="5" destOrd="0" presId="urn:microsoft.com/office/officeart/2005/8/layout/vList2"/>
    <dgm:cxn modelId="{46EAF297-15F6-44C9-A89B-D8F6314DE762}" type="presParOf" srcId="{04163A24-9349-4792-8295-FD25B5A37DFD}" destId="{391E8EF8-EDCA-4A00-BF3B-59E584F1C9AF}" srcOrd="6" destOrd="0" presId="urn:microsoft.com/office/officeart/2005/8/layout/vList2"/>
    <dgm:cxn modelId="{1D84D269-AFDB-4805-BC75-E115D317D0EB}" type="presParOf" srcId="{04163A24-9349-4792-8295-FD25B5A37DFD}" destId="{D01B64AE-0F7E-47E4-ABCA-34CA7CA7A2E5}" srcOrd="7" destOrd="0" presId="urn:microsoft.com/office/officeart/2005/8/layout/vList2"/>
    <dgm:cxn modelId="{861A9C8F-F3A4-487A-A3A5-D70D9BE6EB2C}" type="presParOf" srcId="{04163A24-9349-4792-8295-FD25B5A37DFD}" destId="{0A1729A9-C6D2-4428-B700-182F5F048B27}" srcOrd="8" destOrd="0" presId="urn:microsoft.com/office/officeart/2005/8/layout/vList2"/>
    <dgm:cxn modelId="{5AEC62CE-BBDD-4140-AC22-4FAA927E5013}" type="presParOf" srcId="{04163A24-9349-4792-8295-FD25B5A37DFD}" destId="{01F1F87D-9D05-4233-8440-7F09AFFBBB22}" srcOrd="9" destOrd="0" presId="urn:microsoft.com/office/officeart/2005/8/layout/vList2"/>
    <dgm:cxn modelId="{B5896A40-A3D3-4ED4-B0C8-46637F71A64F}" type="presParOf" srcId="{04163A24-9349-4792-8295-FD25B5A37DFD}" destId="{8EB3C0B0-135F-4A43-BFA5-EA3C54F03EF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AA0626-CBAD-42F9-9EDD-21F161DF2DC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6F66E5D-A02A-4DDC-89BA-114484438CFD}">
      <dgm:prSet custT="1"/>
      <dgm:spPr/>
      <dgm:t>
        <a:bodyPr/>
        <a:lstStyle/>
        <a:p>
          <a:r>
            <a:rPr lang="en-US" sz="2400" dirty="0"/>
            <a:t>Clean-up Tips: Dispose of used balloons properly; return materials to their place.</a:t>
          </a:r>
        </a:p>
      </dgm:t>
    </dgm:pt>
    <dgm:pt modelId="{14A9B54D-3347-4070-95C2-C5809B3F93F7}" type="parTrans" cxnId="{B68522CE-BB0D-45D4-BECD-ECD8A9D81395}">
      <dgm:prSet/>
      <dgm:spPr/>
      <dgm:t>
        <a:bodyPr/>
        <a:lstStyle/>
        <a:p>
          <a:endParaRPr lang="en-US"/>
        </a:p>
      </dgm:t>
    </dgm:pt>
    <dgm:pt modelId="{3A5027D4-7738-49CC-9DFB-2FDFF2A3C3E0}" type="sibTrans" cxnId="{B68522CE-BB0D-45D4-BECD-ECD8A9D81395}">
      <dgm:prSet/>
      <dgm:spPr/>
      <dgm:t>
        <a:bodyPr/>
        <a:lstStyle/>
        <a:p>
          <a:endParaRPr lang="en-US"/>
        </a:p>
      </dgm:t>
    </dgm:pt>
    <dgm:pt modelId="{C8023414-752B-47E2-B355-F0CC2FB91532}">
      <dgm:prSet/>
      <dgm:spPr/>
      <dgm:t>
        <a:bodyPr/>
        <a:lstStyle/>
        <a:p>
          <a:r>
            <a:rPr lang="en-US"/>
            <a:t>Safety Reminders: Handle scissors carefully, avoid blowing directly into straws.</a:t>
          </a:r>
        </a:p>
      </dgm:t>
    </dgm:pt>
    <dgm:pt modelId="{B913C6F2-B579-4F47-B446-2A34C787D66E}" type="parTrans" cxnId="{4FF74C57-B777-4975-BCA9-2FF9FF5F63F6}">
      <dgm:prSet/>
      <dgm:spPr/>
      <dgm:t>
        <a:bodyPr/>
        <a:lstStyle/>
        <a:p>
          <a:endParaRPr lang="en-US"/>
        </a:p>
      </dgm:t>
    </dgm:pt>
    <dgm:pt modelId="{37495270-4597-4A04-86F3-C4D272FE4894}" type="sibTrans" cxnId="{4FF74C57-B777-4975-BCA9-2FF9FF5F63F6}">
      <dgm:prSet/>
      <dgm:spPr/>
      <dgm:t>
        <a:bodyPr/>
        <a:lstStyle/>
        <a:p>
          <a:endParaRPr lang="en-US"/>
        </a:p>
      </dgm:t>
    </dgm:pt>
    <dgm:pt modelId="{BA22C493-2F6A-4ADD-B615-12B1D10079A7}" type="pres">
      <dgm:prSet presAssocID="{76AA0626-CBAD-42F9-9EDD-21F161DF2DCD}" presName="root" presStyleCnt="0">
        <dgm:presLayoutVars>
          <dgm:dir/>
          <dgm:resizeHandles val="exact"/>
        </dgm:presLayoutVars>
      </dgm:prSet>
      <dgm:spPr/>
    </dgm:pt>
    <dgm:pt modelId="{E41D6A20-E199-46A7-9518-472A7E7B2B68}" type="pres">
      <dgm:prSet presAssocID="{66F66E5D-A02A-4DDC-89BA-114484438CFD}" presName="compNode" presStyleCnt="0"/>
      <dgm:spPr/>
    </dgm:pt>
    <dgm:pt modelId="{456B8D72-31C2-4804-AF8D-4D4AE3BC7008}" type="pres">
      <dgm:prSet presAssocID="{66F66E5D-A02A-4DDC-89BA-114484438CF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ons"/>
        </a:ext>
      </dgm:extLst>
    </dgm:pt>
    <dgm:pt modelId="{FC94B17E-420B-42D1-8BE7-B6EE2455C897}" type="pres">
      <dgm:prSet presAssocID="{66F66E5D-A02A-4DDC-89BA-114484438CFD}" presName="spaceRect" presStyleCnt="0"/>
      <dgm:spPr/>
    </dgm:pt>
    <dgm:pt modelId="{C0095DD2-1334-48D2-BF1F-823520F319FA}" type="pres">
      <dgm:prSet presAssocID="{66F66E5D-A02A-4DDC-89BA-114484438CFD}" presName="textRect" presStyleLbl="revTx" presStyleIdx="0" presStyleCnt="2">
        <dgm:presLayoutVars>
          <dgm:chMax val="1"/>
          <dgm:chPref val="1"/>
        </dgm:presLayoutVars>
      </dgm:prSet>
      <dgm:spPr/>
    </dgm:pt>
    <dgm:pt modelId="{C65E2A98-A099-4994-AE42-94BEF930E731}" type="pres">
      <dgm:prSet presAssocID="{3A5027D4-7738-49CC-9DFB-2FDFF2A3C3E0}" presName="sibTrans" presStyleCnt="0"/>
      <dgm:spPr/>
    </dgm:pt>
    <dgm:pt modelId="{2F914B20-986E-479E-9FA6-CBE7461C960C}" type="pres">
      <dgm:prSet presAssocID="{C8023414-752B-47E2-B355-F0CC2FB91532}" presName="compNode" presStyleCnt="0"/>
      <dgm:spPr/>
    </dgm:pt>
    <dgm:pt modelId="{3FF6BECE-6799-4BD5-BB57-9E3113D232E8}" type="pres">
      <dgm:prSet presAssocID="{C8023414-752B-47E2-B355-F0CC2FB9153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ssors"/>
        </a:ext>
      </dgm:extLst>
    </dgm:pt>
    <dgm:pt modelId="{0DD56110-8D6F-4D3B-A543-ACB6C7069153}" type="pres">
      <dgm:prSet presAssocID="{C8023414-752B-47E2-B355-F0CC2FB91532}" presName="spaceRect" presStyleCnt="0"/>
      <dgm:spPr/>
    </dgm:pt>
    <dgm:pt modelId="{23E37B00-E74E-43E1-9C15-34F78ABB97EF}" type="pres">
      <dgm:prSet presAssocID="{C8023414-752B-47E2-B355-F0CC2FB9153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F855160-9BF3-4153-B344-082806FEB1FC}" type="presOf" srcId="{66F66E5D-A02A-4DDC-89BA-114484438CFD}" destId="{C0095DD2-1334-48D2-BF1F-823520F319FA}" srcOrd="0" destOrd="0" presId="urn:microsoft.com/office/officeart/2018/2/layout/IconLabelList"/>
    <dgm:cxn modelId="{4FF74C57-B777-4975-BCA9-2FF9FF5F63F6}" srcId="{76AA0626-CBAD-42F9-9EDD-21F161DF2DCD}" destId="{C8023414-752B-47E2-B355-F0CC2FB91532}" srcOrd="1" destOrd="0" parTransId="{B913C6F2-B579-4F47-B446-2A34C787D66E}" sibTransId="{37495270-4597-4A04-86F3-C4D272FE4894}"/>
    <dgm:cxn modelId="{B68522CE-BB0D-45D4-BECD-ECD8A9D81395}" srcId="{76AA0626-CBAD-42F9-9EDD-21F161DF2DCD}" destId="{66F66E5D-A02A-4DDC-89BA-114484438CFD}" srcOrd="0" destOrd="0" parTransId="{14A9B54D-3347-4070-95C2-C5809B3F93F7}" sibTransId="{3A5027D4-7738-49CC-9DFB-2FDFF2A3C3E0}"/>
    <dgm:cxn modelId="{8A8864E5-206D-44AF-B689-71608DD8FA66}" type="presOf" srcId="{76AA0626-CBAD-42F9-9EDD-21F161DF2DCD}" destId="{BA22C493-2F6A-4ADD-B615-12B1D10079A7}" srcOrd="0" destOrd="0" presId="urn:microsoft.com/office/officeart/2018/2/layout/IconLabelList"/>
    <dgm:cxn modelId="{C9C515F7-0E35-4870-9D82-9BAE13DA4A56}" type="presOf" srcId="{C8023414-752B-47E2-B355-F0CC2FB91532}" destId="{23E37B00-E74E-43E1-9C15-34F78ABB97EF}" srcOrd="0" destOrd="0" presId="urn:microsoft.com/office/officeart/2018/2/layout/IconLabelList"/>
    <dgm:cxn modelId="{86D72F58-A8C8-4859-9C09-A391278A04D0}" type="presParOf" srcId="{BA22C493-2F6A-4ADD-B615-12B1D10079A7}" destId="{E41D6A20-E199-46A7-9518-472A7E7B2B68}" srcOrd="0" destOrd="0" presId="urn:microsoft.com/office/officeart/2018/2/layout/IconLabelList"/>
    <dgm:cxn modelId="{F320807F-3353-4680-A34F-E14F1DA58AB2}" type="presParOf" srcId="{E41D6A20-E199-46A7-9518-472A7E7B2B68}" destId="{456B8D72-31C2-4804-AF8D-4D4AE3BC7008}" srcOrd="0" destOrd="0" presId="urn:microsoft.com/office/officeart/2018/2/layout/IconLabelList"/>
    <dgm:cxn modelId="{209795F1-26DD-4065-9ECE-231B9786D178}" type="presParOf" srcId="{E41D6A20-E199-46A7-9518-472A7E7B2B68}" destId="{FC94B17E-420B-42D1-8BE7-B6EE2455C897}" srcOrd="1" destOrd="0" presId="urn:microsoft.com/office/officeart/2018/2/layout/IconLabelList"/>
    <dgm:cxn modelId="{52F08551-07C6-41A8-9A5F-B20CEBA91C4A}" type="presParOf" srcId="{E41D6A20-E199-46A7-9518-472A7E7B2B68}" destId="{C0095DD2-1334-48D2-BF1F-823520F319FA}" srcOrd="2" destOrd="0" presId="urn:microsoft.com/office/officeart/2018/2/layout/IconLabelList"/>
    <dgm:cxn modelId="{E761A80B-182F-44B6-9A81-E8D7A8C2217A}" type="presParOf" srcId="{BA22C493-2F6A-4ADD-B615-12B1D10079A7}" destId="{C65E2A98-A099-4994-AE42-94BEF930E731}" srcOrd="1" destOrd="0" presId="urn:microsoft.com/office/officeart/2018/2/layout/IconLabelList"/>
    <dgm:cxn modelId="{B2F39EAC-70EC-491E-85A6-3216DD123E3D}" type="presParOf" srcId="{BA22C493-2F6A-4ADD-B615-12B1D10079A7}" destId="{2F914B20-986E-479E-9FA6-CBE7461C960C}" srcOrd="2" destOrd="0" presId="urn:microsoft.com/office/officeart/2018/2/layout/IconLabelList"/>
    <dgm:cxn modelId="{13E71406-7789-46E4-8620-BE9FC3DCC9EA}" type="presParOf" srcId="{2F914B20-986E-479E-9FA6-CBE7461C960C}" destId="{3FF6BECE-6799-4BD5-BB57-9E3113D232E8}" srcOrd="0" destOrd="0" presId="urn:microsoft.com/office/officeart/2018/2/layout/IconLabelList"/>
    <dgm:cxn modelId="{F93D5A66-8832-4C7A-AE22-5893214DF697}" type="presParOf" srcId="{2F914B20-986E-479E-9FA6-CBE7461C960C}" destId="{0DD56110-8D6F-4D3B-A543-ACB6C7069153}" srcOrd="1" destOrd="0" presId="urn:microsoft.com/office/officeart/2018/2/layout/IconLabelList"/>
    <dgm:cxn modelId="{41784F07-4A50-4F58-9316-BCDDEFDD9166}" type="presParOf" srcId="{2F914B20-986E-479E-9FA6-CBE7461C960C}" destId="{23E37B00-E74E-43E1-9C15-34F78ABB97E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2A99D-317D-47EC-987C-015B96202253}">
      <dsp:nvSpPr>
        <dsp:cNvPr id="0" name=""/>
        <dsp:cNvSpPr/>
      </dsp:nvSpPr>
      <dsp:spPr>
        <a:xfrm>
          <a:off x="0" y="3569039"/>
          <a:ext cx="1971675" cy="7808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Seal</a:t>
          </a:r>
        </a:p>
      </dsp:txBody>
      <dsp:txXfrm>
        <a:off x="0" y="3569039"/>
        <a:ext cx="1971675" cy="780818"/>
      </dsp:txXfrm>
    </dsp:sp>
    <dsp:sp modelId="{D543563B-2902-46AA-83E9-F311376207DE}">
      <dsp:nvSpPr>
        <dsp:cNvPr id="0" name=""/>
        <dsp:cNvSpPr/>
      </dsp:nvSpPr>
      <dsp:spPr>
        <a:xfrm>
          <a:off x="1971675" y="3569039"/>
          <a:ext cx="5915025" cy="7808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Seal with modeling clay.</a:t>
          </a:r>
        </a:p>
      </dsp:txBody>
      <dsp:txXfrm>
        <a:off x="1971675" y="3569039"/>
        <a:ext cx="5915025" cy="780818"/>
      </dsp:txXfrm>
    </dsp:sp>
    <dsp:sp modelId="{57CE0633-195A-4C9A-AA83-31447E3C8B67}">
      <dsp:nvSpPr>
        <dsp:cNvPr id="0" name=""/>
        <dsp:cNvSpPr/>
      </dsp:nvSpPr>
      <dsp:spPr>
        <a:xfrm rot="10800000">
          <a:off x="0" y="2379853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Insert</a:t>
          </a:r>
        </a:p>
      </dsp:txBody>
      <dsp:txXfrm rot="-10800000">
        <a:off x="0" y="2379853"/>
        <a:ext cx="1971675" cy="780584"/>
      </dsp:txXfrm>
    </dsp:sp>
    <dsp:sp modelId="{54A3359A-D081-4B68-83D6-D38BC3CAA36C}">
      <dsp:nvSpPr>
        <dsp:cNvPr id="0" name=""/>
        <dsp:cNvSpPr/>
      </dsp:nvSpPr>
      <dsp:spPr>
        <a:xfrm>
          <a:off x="1971675" y="2379853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Insert a straw with another balloon inside (lung).</a:t>
          </a:r>
        </a:p>
      </dsp:txBody>
      <dsp:txXfrm>
        <a:off x="1971675" y="2379853"/>
        <a:ext cx="5915025" cy="780584"/>
      </dsp:txXfrm>
    </dsp:sp>
    <dsp:sp modelId="{4AFE645F-0DA4-41E9-BB65-6CBCFC0FF395}">
      <dsp:nvSpPr>
        <dsp:cNvPr id="0" name=""/>
        <dsp:cNvSpPr/>
      </dsp:nvSpPr>
      <dsp:spPr>
        <a:xfrm rot="10800000">
          <a:off x="0" y="1190666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Attach</a:t>
          </a:r>
        </a:p>
      </dsp:txBody>
      <dsp:txXfrm rot="-10800000">
        <a:off x="0" y="1190666"/>
        <a:ext cx="1971675" cy="780584"/>
      </dsp:txXfrm>
    </dsp:sp>
    <dsp:sp modelId="{8265E545-658F-4DFF-9353-C7180C4C2043}">
      <dsp:nvSpPr>
        <dsp:cNvPr id="0" name=""/>
        <dsp:cNvSpPr/>
      </dsp:nvSpPr>
      <dsp:spPr>
        <a:xfrm>
          <a:off x="1971675" y="1190666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Attach a balloon at the bottom (diaphragm).</a:t>
          </a:r>
        </a:p>
      </dsp:txBody>
      <dsp:txXfrm>
        <a:off x="1971675" y="1190666"/>
        <a:ext cx="5915025" cy="780584"/>
      </dsp:txXfrm>
    </dsp:sp>
    <dsp:sp modelId="{FF45AFEA-67E7-4027-A9ED-D617BABD1692}">
      <dsp:nvSpPr>
        <dsp:cNvPr id="0" name=""/>
        <dsp:cNvSpPr/>
      </dsp:nvSpPr>
      <dsp:spPr>
        <a:xfrm rot="10800000">
          <a:off x="0" y="1479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Cut</a:t>
          </a:r>
        </a:p>
      </dsp:txBody>
      <dsp:txXfrm rot="-10800000">
        <a:off x="0" y="1479"/>
        <a:ext cx="1971675" cy="780584"/>
      </dsp:txXfrm>
    </dsp:sp>
    <dsp:sp modelId="{A4136F75-B012-4374-A77B-21ECAAAB9E77}">
      <dsp:nvSpPr>
        <dsp:cNvPr id="0" name=""/>
        <dsp:cNvSpPr/>
      </dsp:nvSpPr>
      <dsp:spPr>
        <a:xfrm>
          <a:off x="1971675" y="1479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Cut the bottom of the plastic bottle.</a:t>
          </a:r>
        </a:p>
      </dsp:txBody>
      <dsp:txXfrm>
        <a:off x="1971675" y="1479"/>
        <a:ext cx="5915025" cy="780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2BE98-41B2-48BC-8349-FC7FC069F679}">
      <dsp:nvSpPr>
        <dsp:cNvPr id="0" name=""/>
        <dsp:cNvSpPr/>
      </dsp:nvSpPr>
      <dsp:spPr>
        <a:xfrm>
          <a:off x="0" y="71293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Our muscles demand more oxygen.</a:t>
          </a:r>
          <a:endParaRPr lang="en-US" sz="1500" kern="1200"/>
        </a:p>
      </dsp:txBody>
      <dsp:txXfrm>
        <a:off x="29088" y="100381"/>
        <a:ext cx="5100904" cy="537701"/>
      </dsp:txXfrm>
    </dsp:sp>
    <dsp:sp modelId="{604BE520-8363-48D2-97BB-3E85795A8492}">
      <dsp:nvSpPr>
        <dsp:cNvPr id="0" name=""/>
        <dsp:cNvSpPr/>
      </dsp:nvSpPr>
      <dsp:spPr>
        <a:xfrm>
          <a:off x="0" y="710370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Our blood picks up oxygen in the lungs and delivers it to the muscles.</a:t>
          </a:r>
          <a:endParaRPr lang="en-US" sz="1500" kern="1200"/>
        </a:p>
      </dsp:txBody>
      <dsp:txXfrm>
        <a:off x="29088" y="739458"/>
        <a:ext cx="5100904" cy="537701"/>
      </dsp:txXfrm>
    </dsp:sp>
    <dsp:sp modelId="{9509B66B-2B8B-417D-8DC2-6A581BA71374}">
      <dsp:nvSpPr>
        <dsp:cNvPr id="0" name=""/>
        <dsp:cNvSpPr/>
      </dsp:nvSpPr>
      <dsp:spPr>
        <a:xfrm>
          <a:off x="0" y="1349448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Increased activity leads to a higher breathing rate to pump more oxygen into the blood.</a:t>
          </a:r>
          <a:endParaRPr lang="en-US" sz="1500" kern="1200" dirty="0"/>
        </a:p>
      </dsp:txBody>
      <dsp:txXfrm>
        <a:off x="29088" y="1378536"/>
        <a:ext cx="5100904" cy="537701"/>
      </dsp:txXfrm>
    </dsp:sp>
    <dsp:sp modelId="{391E8EF8-EDCA-4A00-BF3B-59E584F1C9AF}">
      <dsp:nvSpPr>
        <dsp:cNvPr id="0" name=""/>
        <dsp:cNvSpPr/>
      </dsp:nvSpPr>
      <dsp:spPr>
        <a:xfrm>
          <a:off x="0" y="1988525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Increased carbon dioxide and hydrogen ions trigger an increase in breathing rate.</a:t>
          </a:r>
          <a:endParaRPr lang="en-US" sz="1500" kern="1200"/>
        </a:p>
      </dsp:txBody>
      <dsp:txXfrm>
        <a:off x="29088" y="2017613"/>
        <a:ext cx="5100904" cy="537701"/>
      </dsp:txXfrm>
    </dsp:sp>
    <dsp:sp modelId="{0A1729A9-C6D2-4428-B700-182F5F048B27}">
      <dsp:nvSpPr>
        <dsp:cNvPr id="0" name=""/>
        <dsp:cNvSpPr/>
      </dsp:nvSpPr>
      <dsp:spPr>
        <a:xfrm>
          <a:off x="0" y="2627602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The primary driving force behind respiration is the need to remove carbon dioxide.</a:t>
          </a:r>
          <a:endParaRPr lang="en-US" sz="1500" kern="1200" dirty="0"/>
        </a:p>
      </dsp:txBody>
      <dsp:txXfrm>
        <a:off x="29088" y="2656690"/>
        <a:ext cx="5100904" cy="537701"/>
      </dsp:txXfrm>
    </dsp:sp>
    <dsp:sp modelId="{8EB3C0B0-135F-4A43-BFA5-EA3C54F03EFB}">
      <dsp:nvSpPr>
        <dsp:cNvPr id="0" name=""/>
        <dsp:cNvSpPr/>
      </dsp:nvSpPr>
      <dsp:spPr>
        <a:xfrm>
          <a:off x="0" y="3266680"/>
          <a:ext cx="515908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Continued exercise makes the heart and lungs more efficient at delivering oxygen.</a:t>
          </a:r>
          <a:endParaRPr lang="en-US" sz="1500" kern="1200" dirty="0"/>
        </a:p>
      </dsp:txBody>
      <dsp:txXfrm>
        <a:off x="29088" y="3295768"/>
        <a:ext cx="5100904" cy="53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6B8D72-31C2-4804-AF8D-4D4AE3BC7008}">
      <dsp:nvSpPr>
        <dsp:cNvPr id="0" name=""/>
        <dsp:cNvSpPr/>
      </dsp:nvSpPr>
      <dsp:spPr>
        <a:xfrm>
          <a:off x="1099810" y="325335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95DD2-1334-48D2-BF1F-823520F319FA}">
      <dsp:nvSpPr>
        <dsp:cNvPr id="0" name=""/>
        <dsp:cNvSpPr/>
      </dsp:nvSpPr>
      <dsp:spPr>
        <a:xfrm>
          <a:off x="85060" y="2517469"/>
          <a:ext cx="369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Clean-up Tips: Dispose of used balloons properly; return materials to their place.</a:t>
          </a:r>
        </a:p>
      </dsp:txBody>
      <dsp:txXfrm>
        <a:off x="85060" y="2517469"/>
        <a:ext cx="3690000" cy="1350000"/>
      </dsp:txXfrm>
    </dsp:sp>
    <dsp:sp modelId="{3FF6BECE-6799-4BD5-BB57-9E3113D232E8}">
      <dsp:nvSpPr>
        <dsp:cNvPr id="0" name=""/>
        <dsp:cNvSpPr/>
      </dsp:nvSpPr>
      <dsp:spPr>
        <a:xfrm>
          <a:off x="5435560" y="325335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37B00-E74E-43E1-9C15-34F78ABB97EF}">
      <dsp:nvSpPr>
        <dsp:cNvPr id="0" name=""/>
        <dsp:cNvSpPr/>
      </dsp:nvSpPr>
      <dsp:spPr>
        <a:xfrm>
          <a:off x="4420810" y="2517469"/>
          <a:ext cx="369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Safety Reminders: Handle scissors carefully, avoid blowing directly into straws.</a:t>
          </a:r>
        </a:p>
      </dsp:txBody>
      <dsp:txXfrm>
        <a:off x="4420810" y="2517469"/>
        <a:ext cx="3690000" cy="135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3.studylib.net/store/data/009390795_1-e51a2dbc63c8e12bc4216610050936ac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.ytimg.com/vi/w7tVCOXIrQc/maxresdefaul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3.studylib.net/store/data/009390795_1-e51a2dbc63c8e12bc4216610050936ac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geeksforgeeks.org/wp-content/uploads/20220907180045/processbreathingexplained-768x515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partkey.com/mpngs/m/99-997407_alveoli-diagram-gas-exchange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thmb/DL1ZuWKlQj1UjRJ_FS0vWolh1ek=/1000x1000/smart/filters:no_upscale()/lung_model-5b509af5c9e77c0037873130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9" name="Rectangle 1048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06" y="679731"/>
            <a:ext cx="3128996" cy="373654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Respiratory System and Oxygen Exchange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706" y="4685288"/>
            <a:ext cx="3128996" cy="12927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200" dirty="0"/>
              <a:t>Florida Benchmark SC.5.L.14.1 </a:t>
            </a:r>
          </a:p>
          <a:p>
            <a:pPr algn="l">
              <a:lnSpc>
                <a:spcPct val="90000"/>
              </a:lnSpc>
            </a:pPr>
            <a:r>
              <a:rPr lang="en-US" sz="2200" dirty="0"/>
              <a:t>NGSS Standard MS-LS1-3</a:t>
            </a:r>
          </a:p>
        </p:txBody>
      </p:sp>
      <p:grpSp>
        <p:nvGrpSpPr>
          <p:cNvPr id="1050" name="Group 1049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62324" y="1"/>
            <a:ext cx="1834788" cy="5777808"/>
            <a:chOff x="329184" y="1"/>
            <a:chExt cx="524256" cy="5777808"/>
          </a:xfrm>
        </p:grpSpPr>
        <p:cxnSp>
          <p:nvCxnSpPr>
            <p:cNvPr id="1051" name="Straight Connector 105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2" name="Rectangle 1051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9948" y="269324"/>
            <a:ext cx="4587584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 diagram of a person's respiratory system&#10;&#10;AI-generated content may be incorrect.">
            <a:extLst>
              <a:ext uri="{FF2B5EF4-FFF2-40B4-BE49-F238E27FC236}">
                <a16:creationId xmlns:a16="http://schemas.microsoft.com/office/drawing/2014/main" id="{52A79A42-ED84-EEE2-9748-5D29B30A1A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1" t="20931" r="17429" b="8677"/>
          <a:stretch/>
        </p:blipFill>
        <p:spPr bwMode="auto">
          <a:xfrm>
            <a:off x="4230429" y="1519609"/>
            <a:ext cx="4206622" cy="370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CE5FB8-E21D-CC84-D409-6C39F83E65E2}"/>
              </a:ext>
            </a:extLst>
          </p:cNvPr>
          <p:cNvSpPr txBox="1"/>
          <p:nvPr/>
        </p:nvSpPr>
        <p:spPr>
          <a:xfrm>
            <a:off x="4055532" y="6450176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009390795_1-e51a2dbc63c8e12bc4216610050936ac.png (1024×768)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masis MT Pro Medium" panose="02040604050005020304" pitchFamily="18" charset="0"/>
              </a:rPr>
              <a:t>Clean-up and Safety Reminders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4693690C-B9F0-5E6C-54B4-2E581DB22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28141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US" sz="4200" dirty="0">
                <a:latin typeface="Amasis MT Pro" panose="02040504050005020304" pitchFamily="18" charset="0"/>
              </a:rPr>
              <a:t>Essential Question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r>
              <a:rPr lang="en-US" dirty="0"/>
              <a:t>What happens when you hold your breath for a long time?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B22C109-AC26-BAC7-8D93-F3AC5C47B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5" r="4627" b="2"/>
          <a:stretch/>
        </p:blipFill>
        <p:spPr bwMode="auto">
          <a:xfrm>
            <a:off x="4433649" y="2484255"/>
            <a:ext cx="386270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Rectangle 206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585C57-4456-8380-4482-396DB4A20C6C}"/>
              </a:ext>
            </a:extLst>
          </p:cNvPr>
          <p:cNvSpPr txBox="1"/>
          <p:nvPr/>
        </p:nvSpPr>
        <p:spPr>
          <a:xfrm>
            <a:off x="4948083" y="6400432"/>
            <a:ext cx="30455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maxresdefault.jpg (1280×720)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Major Organs of the Respiratory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 lnSpcReduction="10000"/>
          </a:bodyPr>
          <a:lstStyle/>
          <a:p>
            <a:endParaRPr lang="en-US" sz="2400" dirty="0">
              <a:latin typeface="Amasis MT Pro" panose="02040504050005020304" pitchFamily="18" charset="0"/>
            </a:endParaRPr>
          </a:p>
          <a:p>
            <a:r>
              <a:rPr lang="en-US" sz="2400" b="1" dirty="0">
                <a:latin typeface="Amasis MT Pro" panose="02040504050005020304" pitchFamily="18" charset="0"/>
              </a:rPr>
              <a:t>Lungs: </a:t>
            </a:r>
            <a:r>
              <a:rPr lang="en-US" sz="2400" dirty="0">
                <a:latin typeface="Amasis MT Pro" panose="02040504050005020304" pitchFamily="18" charset="0"/>
              </a:rPr>
              <a:t>Absorb oxygen and release carbon dioxide.</a:t>
            </a:r>
          </a:p>
          <a:p>
            <a:r>
              <a:rPr lang="en-US" sz="2400" b="1" dirty="0">
                <a:latin typeface="Amasis MT Pro" panose="02040504050005020304" pitchFamily="18" charset="0"/>
              </a:rPr>
              <a:t>Trachea: </a:t>
            </a:r>
            <a:r>
              <a:rPr lang="en-US" sz="2400" dirty="0">
                <a:latin typeface="Amasis MT Pro" panose="02040504050005020304" pitchFamily="18" charset="0"/>
              </a:rPr>
              <a:t>Connects the throat to the lungs.</a:t>
            </a:r>
          </a:p>
          <a:p>
            <a:r>
              <a:rPr lang="en-US" sz="2400" b="1" dirty="0">
                <a:latin typeface="Amasis MT Pro" panose="02040504050005020304" pitchFamily="18" charset="0"/>
              </a:rPr>
              <a:t>Diaphragm: </a:t>
            </a:r>
            <a:r>
              <a:rPr lang="en-US" sz="2400" dirty="0">
                <a:latin typeface="Amasis MT Pro" panose="02040504050005020304" pitchFamily="18" charset="0"/>
              </a:rPr>
              <a:t>Helps expand and contract the lungs.</a:t>
            </a:r>
          </a:p>
          <a:p>
            <a:endParaRPr lang="en-US" sz="2400" dirty="0">
              <a:latin typeface="Amasis MT Pro" panose="02040504050005020304" pitchFamily="18" charset="0"/>
            </a:endParaRPr>
          </a:p>
        </p:txBody>
      </p:sp>
      <p:pic>
        <p:nvPicPr>
          <p:cNvPr id="4" name="Picture 2" descr="A diagram of a person's respiratory system&#10;&#10;AI-generated content may be incorrect.">
            <a:extLst>
              <a:ext uri="{FF2B5EF4-FFF2-40B4-BE49-F238E27FC236}">
                <a16:creationId xmlns:a16="http://schemas.microsoft.com/office/drawing/2014/main" id="{39D890F8-57E3-AC5E-3750-2C39A9CE02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1" t="20931" r="17429" b="8677"/>
          <a:stretch/>
        </p:blipFill>
        <p:spPr bwMode="auto">
          <a:xfrm>
            <a:off x="4433649" y="2638858"/>
            <a:ext cx="3862707" cy="34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30073-4DDD-BE3A-1065-24579374F831}"/>
              </a:ext>
            </a:extLst>
          </p:cNvPr>
          <p:cNvSpPr txBox="1"/>
          <p:nvPr/>
        </p:nvSpPr>
        <p:spPr>
          <a:xfrm>
            <a:off x="4055532" y="6450176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009390795_1-e51a2dbc63c8e12bc4216610050936ac.png (1024×768)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US" sz="4200" dirty="0">
                <a:latin typeface="Amasis MT Pro Medium" panose="02040604050005020304" pitchFamily="18" charset="0"/>
              </a:rPr>
              <a:t>The Breathing Process</a:t>
            </a:r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endParaRPr lang="en-US" sz="2400" dirty="0">
              <a:latin typeface="Amasis MT Pro" panose="02040504050005020304" pitchFamily="18" charset="0"/>
            </a:endParaRPr>
          </a:p>
          <a:p>
            <a:r>
              <a:rPr lang="en-US" sz="2400" b="1" dirty="0">
                <a:latin typeface="Amasis MT Pro" panose="02040504050005020304" pitchFamily="18" charset="0"/>
              </a:rPr>
              <a:t>Inhalation: </a:t>
            </a:r>
            <a:r>
              <a:rPr lang="en-US" sz="2400" dirty="0">
                <a:latin typeface="Amasis MT Pro" panose="02040504050005020304" pitchFamily="18" charset="0"/>
              </a:rPr>
              <a:t>Diaphragm contracts, lungs expand, oxygen enters.</a:t>
            </a:r>
          </a:p>
          <a:p>
            <a:r>
              <a:rPr lang="en-US" sz="2400" b="1" dirty="0">
                <a:latin typeface="Amasis MT Pro" panose="02040504050005020304" pitchFamily="18" charset="0"/>
              </a:rPr>
              <a:t>Exhalation: </a:t>
            </a:r>
            <a:r>
              <a:rPr lang="en-US" sz="2400" dirty="0">
                <a:latin typeface="Amasis MT Pro" panose="02040504050005020304" pitchFamily="18" charset="0"/>
              </a:rPr>
              <a:t>Diaphragm relaxes, lungs contract, carbon dioxide exits.</a:t>
            </a:r>
          </a:p>
          <a:p>
            <a:endParaRPr lang="en-US" sz="2400" dirty="0">
              <a:latin typeface="Amasis MT Pro" panose="020405040500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2F32AFC-0EB5-D195-913C-2F877E6B1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4693" y="2780070"/>
            <a:ext cx="4261664" cy="285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Rectangle 308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2ED0E8-61A9-1511-7A58-4DFC90E008C4}"/>
              </a:ext>
            </a:extLst>
          </p:cNvPr>
          <p:cNvSpPr txBox="1"/>
          <p:nvPr/>
        </p:nvSpPr>
        <p:spPr>
          <a:xfrm>
            <a:off x="4746664" y="6491239"/>
            <a:ext cx="33981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processbreathingexplained-768x515.jpg (768×515)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5" name="Rectangle 513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US" sz="4200" dirty="0">
                <a:latin typeface="Amasis MT Pro Medium" panose="02040604050005020304" pitchFamily="18" charset="0"/>
              </a:rPr>
              <a:t>The Role of Oxygen Exchange</a:t>
            </a:r>
          </a:p>
        </p:txBody>
      </p:sp>
      <p:sp>
        <p:nvSpPr>
          <p:cNvPr id="5136" name="Rectangle 5135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7" name="Rectangle 513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2964569" cy="3639450"/>
          </a:xfrm>
        </p:spPr>
        <p:txBody>
          <a:bodyPr anchor="ctr">
            <a:normAutofit fontScale="92500" lnSpcReduction="10000"/>
          </a:bodyPr>
          <a:lstStyle/>
          <a:p>
            <a:endParaRPr lang="en-US" sz="2800" dirty="0">
              <a:latin typeface="Amasis MT Pro" panose="02040504050005020304" pitchFamily="18" charset="0"/>
            </a:endParaRPr>
          </a:p>
          <a:p>
            <a:r>
              <a:rPr lang="en-US" sz="2800" b="1" dirty="0">
                <a:latin typeface="Amasis MT Pro" panose="02040504050005020304" pitchFamily="18" charset="0"/>
              </a:rPr>
              <a:t>Oxygen's Role: </a:t>
            </a:r>
            <a:r>
              <a:rPr lang="en-US" sz="2800" dirty="0">
                <a:latin typeface="Amasis MT Pro" panose="02040504050005020304" pitchFamily="18" charset="0"/>
              </a:rPr>
              <a:t>Provides energy for cells.</a:t>
            </a:r>
          </a:p>
          <a:p>
            <a:r>
              <a:rPr lang="en-US" sz="2800" b="1" dirty="0">
                <a:latin typeface="Amasis MT Pro" panose="02040504050005020304" pitchFamily="18" charset="0"/>
              </a:rPr>
              <a:t>Carbon Dioxide's Role</a:t>
            </a:r>
            <a:r>
              <a:rPr lang="en-US" sz="2800" dirty="0">
                <a:latin typeface="Amasis MT Pro" panose="02040504050005020304" pitchFamily="18" charset="0"/>
              </a:rPr>
              <a:t>: Waste gas expelled by the body.</a:t>
            </a:r>
          </a:p>
          <a:p>
            <a:endParaRPr lang="en-US" sz="2800" dirty="0">
              <a:latin typeface="Amasis MT Pro" panose="02040504050005020304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7DC9E38-4229-2BDF-5E9F-AB59E5123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9317" y="2505049"/>
            <a:ext cx="4617039" cy="33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8" name="Rectangle 513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F5172C-51F0-0318-B559-4F8659B3A2CD}"/>
              </a:ext>
            </a:extLst>
          </p:cNvPr>
          <p:cNvSpPr txBox="1"/>
          <p:nvPr/>
        </p:nvSpPr>
        <p:spPr>
          <a:xfrm>
            <a:off x="3710366" y="5861656"/>
            <a:ext cx="46457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hlinkClick r:id="rId3"/>
              </a:rPr>
              <a:t>99-997407_alveoli-diagram-gas-exchange.png (900×661)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886711-F3CA-8121-68C1-A4AF8F2411E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5271" r="5728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masis MT Pro Medium" panose="02040604050005020304" pitchFamily="18" charset="0"/>
              </a:rPr>
              <a:t>Hands-On Experiment Instructions:</a:t>
            </a:r>
            <a:br>
              <a:rPr lang="en-US" sz="2400" dirty="0">
                <a:latin typeface="Amasis MT Pro Medium" panose="02040604050005020304" pitchFamily="18" charset="0"/>
              </a:rPr>
            </a:br>
            <a:r>
              <a:rPr lang="en-US" sz="2400" dirty="0">
                <a:latin typeface="Amasis MT Pro Medium" panose="02040604050005020304" pitchFamily="18" charset="0"/>
              </a:rPr>
              <a:t>“Step-by-Step Instructions for Creating the Lung Model”</a:t>
            </a:r>
            <a:br>
              <a:rPr lang="en-US" sz="2400" dirty="0">
                <a:latin typeface="Amasis MT Pro Medium" panose="02040604050005020304" pitchFamily="18" charset="0"/>
              </a:rPr>
            </a:br>
            <a:endParaRPr lang="en-US" sz="2400" dirty="0">
              <a:latin typeface="Amasis MT Pro Medium" panose="020406040500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4B1181-4121-FB9A-0059-9588858CC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3037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300" dirty="0"/>
              <a:t>Observation and Key Findings</a:t>
            </a:r>
          </a:p>
        </p:txBody>
      </p:sp>
      <p:sp>
        <p:nvSpPr>
          <p:cNvPr id="615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endParaRPr lang="en-US" sz="24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masis MT Pro" panose="02040504050005020304" pitchFamily="18" charset="0"/>
              </a:rPr>
              <a:t>1. What happened to the balloon lung when the diaphragm was pulled down?</a:t>
            </a:r>
          </a:p>
          <a:p>
            <a:pPr marL="0" indent="0">
              <a:buNone/>
            </a:pPr>
            <a:endParaRPr lang="en-US" sz="24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masis MT Pro" panose="02040504050005020304" pitchFamily="18" charset="0"/>
              </a:rPr>
              <a:t>2. Why did air move this way?</a:t>
            </a:r>
          </a:p>
          <a:p>
            <a:endParaRPr lang="en-US" sz="2400" dirty="0">
              <a:latin typeface="Amasis MT Pro" panose="02040504050005020304" pitchFamily="18" charset="0"/>
            </a:endParaRPr>
          </a:p>
        </p:txBody>
      </p:sp>
      <p:pic>
        <p:nvPicPr>
          <p:cNvPr id="6146" name="Picture 2" descr="A person holding a bottle with red and blue objects&#10;&#10;AI-generated content may be incorrect.">
            <a:extLst>
              <a:ext uri="{FF2B5EF4-FFF2-40B4-BE49-F238E27FC236}">
                <a16:creationId xmlns:a16="http://schemas.microsoft.com/office/drawing/2014/main" id="{41497963-D6C1-508C-BD12-B688BC35A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" r="20583"/>
          <a:stretch/>
        </p:blipFill>
        <p:spPr bwMode="auto"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546AF0-BC9E-3F74-7BB7-D5BF555F1E83}"/>
              </a:ext>
            </a:extLst>
          </p:cNvPr>
          <p:cNvSpPr txBox="1"/>
          <p:nvPr/>
        </p:nvSpPr>
        <p:spPr>
          <a:xfrm>
            <a:off x="4572000" y="6470925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lung_model-5b509af5c9e77c0037873130.jpg (1000×1000)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666727"/>
            <a:ext cx="3551166" cy="1938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masis MT Pro Black" panose="02040A04050005020304" pitchFamily="18" charset="0"/>
              </a:rPr>
              <a:t>Exercise and Breathing: </a:t>
            </a:r>
          </a:p>
          <a:p>
            <a:pPr marL="0" indent="0">
              <a:buNone/>
            </a:pPr>
            <a:r>
              <a:rPr lang="en-US" sz="2400" dirty="0"/>
              <a:t>Why do we breathe faster when exercising?</a:t>
            </a:r>
          </a:p>
          <a:p>
            <a:endParaRPr lang="en-US" sz="2400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A01D979-94FF-266E-F0DD-490057B39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62" b="4"/>
          <a:stretch/>
        </p:blipFill>
        <p:spPr bwMode="auto">
          <a:xfrm>
            <a:off x="3566161" y="0"/>
            <a:ext cx="5575554" cy="685800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181" name="TextBox 6">
            <a:extLst>
              <a:ext uri="{FF2B5EF4-FFF2-40B4-BE49-F238E27FC236}">
                <a16:creationId xmlns:a16="http://schemas.microsoft.com/office/drawing/2014/main" id="{8547A6C2-98CF-269B-31BE-256F701D70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1237140"/>
              </p:ext>
            </p:extLst>
          </p:nvPr>
        </p:nvGraphicFramePr>
        <p:xfrm>
          <a:off x="349045" y="2764670"/>
          <a:ext cx="5159080" cy="3933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181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B791385-E0C7-0403-0031-496A378EA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968" y="2869772"/>
            <a:ext cx="2397945" cy="1143000"/>
          </a:xfrm>
        </p:spPr>
        <p:txBody>
          <a:bodyPr/>
          <a:lstStyle/>
          <a:p>
            <a:r>
              <a:rPr dirty="0">
                <a:solidFill>
                  <a:schemeClr val="bg1"/>
                </a:solidFill>
                <a:latin typeface="Amasis MT Pro Black" panose="02040A04050005020304" pitchFamily="18" charset="0"/>
              </a:rPr>
              <a:t>Review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5BAFCE4-DE86-DAED-B403-E38269D17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799" y="487557"/>
            <a:ext cx="5487730" cy="2157320"/>
          </a:xfrm>
        </p:spPr>
        <p:txBody>
          <a:bodyPr>
            <a:normAutofit/>
          </a:bodyPr>
          <a:lstStyle/>
          <a:p>
            <a:endParaRPr dirty="0">
              <a:latin typeface="Amasis MT Pro Medium" panose="02040604050005020304" pitchFamily="18" charset="0"/>
            </a:endParaRPr>
          </a:p>
          <a:p>
            <a:pPr marL="0" indent="0">
              <a:buNone/>
            </a:pPr>
            <a:r>
              <a:rPr dirty="0">
                <a:latin typeface="Amasis MT Pro Medium" panose="02040604050005020304" pitchFamily="18" charset="0"/>
              </a:rPr>
              <a:t>1. What is the main function of the lungs?</a:t>
            </a:r>
          </a:p>
          <a:p>
            <a:endParaRPr dirty="0">
              <a:latin typeface="Amasis MT Pro Medium" panose="020406040500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F1B706-BB9F-2B21-BBAA-266162469FD7}"/>
              </a:ext>
            </a:extLst>
          </p:cNvPr>
          <p:cNvSpPr txBox="1"/>
          <p:nvPr/>
        </p:nvSpPr>
        <p:spPr>
          <a:xfrm>
            <a:off x="3390799" y="2743200"/>
            <a:ext cx="54582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Amasis MT Pro Medium" panose="02040604050005020304" pitchFamily="18" charset="0"/>
              </a:rPr>
              <a:t>2. What does the diaphragm do during inhalation?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4CEFC8-6431-E1B5-A9B3-20051582CD47}"/>
              </a:ext>
            </a:extLst>
          </p:cNvPr>
          <p:cNvSpPr txBox="1"/>
          <p:nvPr/>
        </p:nvSpPr>
        <p:spPr>
          <a:xfrm>
            <a:off x="3390798" y="4356016"/>
            <a:ext cx="53697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Amasis MT Pro Medium" panose="02040604050005020304" pitchFamily="18" charset="0"/>
              </a:rPr>
              <a:t>3. Why does your breathing rate increase during exercise?</a:t>
            </a:r>
          </a:p>
        </p:txBody>
      </p:sp>
    </p:spTree>
    <p:extLst>
      <p:ext uri="{BB962C8B-B14F-4D97-AF65-F5344CB8AC3E}">
        <p14:creationId xmlns:p14="http://schemas.microsoft.com/office/powerpoint/2010/main" val="56244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build="p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388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Amasis MT Pro</vt:lpstr>
      <vt:lpstr>Amasis MT Pro Black</vt:lpstr>
      <vt:lpstr>Amasis MT Pro Medium</vt:lpstr>
      <vt:lpstr>Arial</vt:lpstr>
      <vt:lpstr>Calibri</vt:lpstr>
      <vt:lpstr>Office Theme</vt:lpstr>
      <vt:lpstr>The Respiratory System and Oxygen Exchange</vt:lpstr>
      <vt:lpstr>Essential Question</vt:lpstr>
      <vt:lpstr>Major Organs of the Respiratory System</vt:lpstr>
      <vt:lpstr>The Breathing Process</vt:lpstr>
      <vt:lpstr>The Role of Oxygen Exchange</vt:lpstr>
      <vt:lpstr>Hands-On Experiment Instructions: “Step-by-Step Instructions for Creating the Lung Model” </vt:lpstr>
      <vt:lpstr>Observation and Key Findings</vt:lpstr>
      <vt:lpstr>PowerPoint Presentation</vt:lpstr>
      <vt:lpstr>Review</vt:lpstr>
      <vt:lpstr>Clean-up and Safety Reminders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Substitute Teacher</dc:creator>
  <cp:keywords/>
  <dc:description>generated using python-pptx</dc:description>
  <cp:lastModifiedBy>John mark Barbado</cp:lastModifiedBy>
  <cp:revision>2</cp:revision>
  <dcterms:created xsi:type="dcterms:W3CDTF">2013-01-27T09:14:16Z</dcterms:created>
  <dcterms:modified xsi:type="dcterms:W3CDTF">2025-03-10T11:14:47Z</dcterms:modified>
  <cp:category/>
</cp:coreProperties>
</file>