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49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4.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4.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EF313-27DD-4234-AC86-E841238B0E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A1682A-FF57-479B-95D6-A1938A589D6B}">
      <dgm:prSet custT="1"/>
      <dgm:spPr/>
      <dgm:t>
        <a:bodyPr/>
        <a:lstStyle/>
        <a:p>
          <a:pPr>
            <a:lnSpc>
              <a:spcPct val="100000"/>
            </a:lnSpc>
          </a:pPr>
          <a:r>
            <a:rPr lang="en-US" sz="2000" dirty="0"/>
            <a:t>• Heart: Pumps blood throughout the body.</a:t>
          </a:r>
        </a:p>
      </dgm:t>
    </dgm:pt>
    <dgm:pt modelId="{7BA6B29C-7CD0-4A81-B02B-236E9C895689}" type="parTrans" cxnId="{AABAEEDD-50E0-4E6F-8A88-2BB21F6E9326}">
      <dgm:prSet/>
      <dgm:spPr/>
      <dgm:t>
        <a:bodyPr/>
        <a:lstStyle/>
        <a:p>
          <a:endParaRPr lang="en-US"/>
        </a:p>
      </dgm:t>
    </dgm:pt>
    <dgm:pt modelId="{47B42D9D-A4D6-482E-8860-B008E6795766}" type="sibTrans" cxnId="{AABAEEDD-50E0-4E6F-8A88-2BB21F6E9326}">
      <dgm:prSet/>
      <dgm:spPr/>
      <dgm:t>
        <a:bodyPr/>
        <a:lstStyle/>
        <a:p>
          <a:endParaRPr lang="en-US"/>
        </a:p>
      </dgm:t>
    </dgm:pt>
    <dgm:pt modelId="{D374D19C-EDD1-487E-BFEA-F01849F0A626}">
      <dgm:prSet custT="1"/>
      <dgm:spPr/>
      <dgm:t>
        <a:bodyPr/>
        <a:lstStyle/>
        <a:p>
          <a:pPr>
            <a:lnSpc>
              <a:spcPct val="100000"/>
            </a:lnSpc>
          </a:pPr>
          <a:r>
            <a:rPr lang="en-US" sz="2000" dirty="0"/>
            <a:t>• Blood Vessels: Tubes that carry blood (arteries, veins, capillaries).</a:t>
          </a:r>
        </a:p>
      </dgm:t>
    </dgm:pt>
    <dgm:pt modelId="{6EE2CEC9-C007-41C9-A75C-EC4348FD28BA}" type="parTrans" cxnId="{6EA1A116-CF0F-4806-8AA7-66531F3167BF}">
      <dgm:prSet/>
      <dgm:spPr/>
      <dgm:t>
        <a:bodyPr/>
        <a:lstStyle/>
        <a:p>
          <a:endParaRPr lang="en-US"/>
        </a:p>
      </dgm:t>
    </dgm:pt>
    <dgm:pt modelId="{27B72A3A-830D-44AA-AE61-34B618C702BD}" type="sibTrans" cxnId="{6EA1A116-CF0F-4806-8AA7-66531F3167BF}">
      <dgm:prSet/>
      <dgm:spPr/>
      <dgm:t>
        <a:bodyPr/>
        <a:lstStyle/>
        <a:p>
          <a:endParaRPr lang="en-US"/>
        </a:p>
      </dgm:t>
    </dgm:pt>
    <dgm:pt modelId="{6983F4C2-1D5C-47D0-8B2A-D57AB3A029A2}">
      <dgm:prSet/>
      <dgm:spPr/>
      <dgm:t>
        <a:bodyPr/>
        <a:lstStyle/>
        <a:p>
          <a:pPr>
            <a:lnSpc>
              <a:spcPct val="100000"/>
            </a:lnSpc>
          </a:pPr>
          <a:r>
            <a:rPr lang="en-US" dirty="0"/>
            <a:t>• Blood: Carries oxygen, nutrients, and waste.</a:t>
          </a:r>
        </a:p>
      </dgm:t>
    </dgm:pt>
    <dgm:pt modelId="{43BB528E-78C8-45D4-8C50-6C09352F0D48}" type="parTrans" cxnId="{E4523388-6D11-4FEA-AFD5-32023F6E145A}">
      <dgm:prSet/>
      <dgm:spPr/>
      <dgm:t>
        <a:bodyPr/>
        <a:lstStyle/>
        <a:p>
          <a:endParaRPr lang="en-US"/>
        </a:p>
      </dgm:t>
    </dgm:pt>
    <dgm:pt modelId="{A070CCFB-33C4-454D-8B6C-14D86ACBC31B}" type="sibTrans" cxnId="{E4523388-6D11-4FEA-AFD5-32023F6E145A}">
      <dgm:prSet/>
      <dgm:spPr/>
      <dgm:t>
        <a:bodyPr/>
        <a:lstStyle/>
        <a:p>
          <a:endParaRPr lang="en-US"/>
        </a:p>
      </dgm:t>
    </dgm:pt>
    <dgm:pt modelId="{BFC50116-A709-43B0-8AB0-4855A52415BD}" type="pres">
      <dgm:prSet presAssocID="{FE9EF313-27DD-4234-AC86-E841238B0E74}" presName="root" presStyleCnt="0">
        <dgm:presLayoutVars>
          <dgm:dir/>
          <dgm:resizeHandles val="exact"/>
        </dgm:presLayoutVars>
      </dgm:prSet>
      <dgm:spPr/>
    </dgm:pt>
    <dgm:pt modelId="{3E0E8DA7-A440-4584-8CDA-E0016089BA07}" type="pres">
      <dgm:prSet presAssocID="{46A1682A-FF57-479B-95D6-A1938A589D6B}" presName="compNode" presStyleCnt="0"/>
      <dgm:spPr/>
    </dgm:pt>
    <dgm:pt modelId="{942CD513-1B1A-44C9-A790-94826FA70CD0}" type="pres">
      <dgm:prSet presAssocID="{46A1682A-FF57-479B-95D6-A1938A589D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2A359E50-A806-4382-8288-336140308889}" type="pres">
      <dgm:prSet presAssocID="{46A1682A-FF57-479B-95D6-A1938A589D6B}" presName="spaceRect" presStyleCnt="0"/>
      <dgm:spPr/>
    </dgm:pt>
    <dgm:pt modelId="{DF7B715F-BAFE-4B0F-A8C9-725A0F473908}" type="pres">
      <dgm:prSet presAssocID="{46A1682A-FF57-479B-95D6-A1938A589D6B}" presName="textRect" presStyleLbl="revTx" presStyleIdx="0" presStyleCnt="3">
        <dgm:presLayoutVars>
          <dgm:chMax val="1"/>
          <dgm:chPref val="1"/>
        </dgm:presLayoutVars>
      </dgm:prSet>
      <dgm:spPr/>
    </dgm:pt>
    <dgm:pt modelId="{0C41C1EE-CB44-4595-B586-1F0FC69C80BD}" type="pres">
      <dgm:prSet presAssocID="{47B42D9D-A4D6-482E-8860-B008E6795766}" presName="sibTrans" presStyleCnt="0"/>
      <dgm:spPr/>
    </dgm:pt>
    <dgm:pt modelId="{3AE8A453-5F7E-44BE-9D78-598F5F30026D}" type="pres">
      <dgm:prSet presAssocID="{D374D19C-EDD1-487E-BFEA-F01849F0A626}" presName="compNode" presStyleCnt="0"/>
      <dgm:spPr/>
    </dgm:pt>
    <dgm:pt modelId="{CA7A8D5D-8D12-4CA6-9D16-03A43A596901}" type="pres">
      <dgm:prSet presAssocID="{D374D19C-EDD1-487E-BFEA-F01849F0A6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E57DD8B7-9E7A-43D3-9C48-2D44C90190DA}" type="pres">
      <dgm:prSet presAssocID="{D374D19C-EDD1-487E-BFEA-F01849F0A626}" presName="spaceRect" presStyleCnt="0"/>
      <dgm:spPr/>
    </dgm:pt>
    <dgm:pt modelId="{32A529D6-7F8B-45CC-AE52-2029BADB13A5}" type="pres">
      <dgm:prSet presAssocID="{D374D19C-EDD1-487E-BFEA-F01849F0A626}" presName="textRect" presStyleLbl="revTx" presStyleIdx="1" presStyleCnt="3">
        <dgm:presLayoutVars>
          <dgm:chMax val="1"/>
          <dgm:chPref val="1"/>
        </dgm:presLayoutVars>
      </dgm:prSet>
      <dgm:spPr/>
    </dgm:pt>
    <dgm:pt modelId="{819581FA-B576-4995-9DF9-9E31530480FF}" type="pres">
      <dgm:prSet presAssocID="{27B72A3A-830D-44AA-AE61-34B618C702BD}" presName="sibTrans" presStyleCnt="0"/>
      <dgm:spPr/>
    </dgm:pt>
    <dgm:pt modelId="{46D29381-B9EC-4B01-A58A-36EBA3E9FA8B}" type="pres">
      <dgm:prSet presAssocID="{6983F4C2-1D5C-47D0-8B2A-D57AB3A029A2}" presName="compNode" presStyleCnt="0"/>
      <dgm:spPr/>
    </dgm:pt>
    <dgm:pt modelId="{579BE295-FD2C-40F7-AB13-57102725CFC6}" type="pres">
      <dgm:prSet presAssocID="{6983F4C2-1D5C-47D0-8B2A-D57AB3A029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21584D07-182C-40AC-88C2-975223629232}" type="pres">
      <dgm:prSet presAssocID="{6983F4C2-1D5C-47D0-8B2A-D57AB3A029A2}" presName="spaceRect" presStyleCnt="0"/>
      <dgm:spPr/>
    </dgm:pt>
    <dgm:pt modelId="{CBE13C9C-1066-4620-902C-D7609CF05445}" type="pres">
      <dgm:prSet presAssocID="{6983F4C2-1D5C-47D0-8B2A-D57AB3A029A2}" presName="textRect" presStyleLbl="revTx" presStyleIdx="2" presStyleCnt="3">
        <dgm:presLayoutVars>
          <dgm:chMax val="1"/>
          <dgm:chPref val="1"/>
        </dgm:presLayoutVars>
      </dgm:prSet>
      <dgm:spPr/>
    </dgm:pt>
  </dgm:ptLst>
  <dgm:cxnLst>
    <dgm:cxn modelId="{6EA1A116-CF0F-4806-8AA7-66531F3167BF}" srcId="{FE9EF313-27DD-4234-AC86-E841238B0E74}" destId="{D374D19C-EDD1-487E-BFEA-F01849F0A626}" srcOrd="1" destOrd="0" parTransId="{6EE2CEC9-C007-41C9-A75C-EC4348FD28BA}" sibTransId="{27B72A3A-830D-44AA-AE61-34B618C702BD}"/>
    <dgm:cxn modelId="{49ADED44-6846-4C0C-B6E0-A2458D4A5555}" type="presOf" srcId="{6983F4C2-1D5C-47D0-8B2A-D57AB3A029A2}" destId="{CBE13C9C-1066-4620-902C-D7609CF05445}" srcOrd="0" destOrd="0" presId="urn:microsoft.com/office/officeart/2018/2/layout/IconLabelList"/>
    <dgm:cxn modelId="{E4523388-6D11-4FEA-AFD5-32023F6E145A}" srcId="{FE9EF313-27DD-4234-AC86-E841238B0E74}" destId="{6983F4C2-1D5C-47D0-8B2A-D57AB3A029A2}" srcOrd="2" destOrd="0" parTransId="{43BB528E-78C8-45D4-8C50-6C09352F0D48}" sibTransId="{A070CCFB-33C4-454D-8B6C-14D86ACBC31B}"/>
    <dgm:cxn modelId="{526E189D-2AAC-40EA-8474-514B4C90DBDE}" type="presOf" srcId="{D374D19C-EDD1-487E-BFEA-F01849F0A626}" destId="{32A529D6-7F8B-45CC-AE52-2029BADB13A5}" srcOrd="0" destOrd="0" presId="urn:microsoft.com/office/officeart/2018/2/layout/IconLabelList"/>
    <dgm:cxn modelId="{25F854A4-5613-463B-AD8D-B32D4FA94B44}" type="presOf" srcId="{46A1682A-FF57-479B-95D6-A1938A589D6B}" destId="{DF7B715F-BAFE-4B0F-A8C9-725A0F473908}" srcOrd="0" destOrd="0" presId="urn:microsoft.com/office/officeart/2018/2/layout/IconLabelList"/>
    <dgm:cxn modelId="{299EA9D5-2D23-47FD-8BD2-EC51CD3A36D1}" type="presOf" srcId="{FE9EF313-27DD-4234-AC86-E841238B0E74}" destId="{BFC50116-A709-43B0-8AB0-4855A52415BD}" srcOrd="0" destOrd="0" presId="urn:microsoft.com/office/officeart/2018/2/layout/IconLabelList"/>
    <dgm:cxn modelId="{AABAEEDD-50E0-4E6F-8A88-2BB21F6E9326}" srcId="{FE9EF313-27DD-4234-AC86-E841238B0E74}" destId="{46A1682A-FF57-479B-95D6-A1938A589D6B}" srcOrd="0" destOrd="0" parTransId="{7BA6B29C-7CD0-4A81-B02B-236E9C895689}" sibTransId="{47B42D9D-A4D6-482E-8860-B008E6795766}"/>
    <dgm:cxn modelId="{6C36F8A3-13E7-4550-9E93-D6F667CEBE11}" type="presParOf" srcId="{BFC50116-A709-43B0-8AB0-4855A52415BD}" destId="{3E0E8DA7-A440-4584-8CDA-E0016089BA07}" srcOrd="0" destOrd="0" presId="urn:microsoft.com/office/officeart/2018/2/layout/IconLabelList"/>
    <dgm:cxn modelId="{15F7EB41-8EA1-4304-8E43-6C3D6466FBD3}" type="presParOf" srcId="{3E0E8DA7-A440-4584-8CDA-E0016089BA07}" destId="{942CD513-1B1A-44C9-A790-94826FA70CD0}" srcOrd="0" destOrd="0" presId="urn:microsoft.com/office/officeart/2018/2/layout/IconLabelList"/>
    <dgm:cxn modelId="{B0F15F6D-ACB7-449B-A693-07FE0938C3D6}" type="presParOf" srcId="{3E0E8DA7-A440-4584-8CDA-E0016089BA07}" destId="{2A359E50-A806-4382-8288-336140308889}" srcOrd="1" destOrd="0" presId="urn:microsoft.com/office/officeart/2018/2/layout/IconLabelList"/>
    <dgm:cxn modelId="{F537F3E9-FD88-465C-A5BA-03A4A069D0F7}" type="presParOf" srcId="{3E0E8DA7-A440-4584-8CDA-E0016089BA07}" destId="{DF7B715F-BAFE-4B0F-A8C9-725A0F473908}" srcOrd="2" destOrd="0" presId="urn:microsoft.com/office/officeart/2018/2/layout/IconLabelList"/>
    <dgm:cxn modelId="{188C6787-443F-4669-B8C5-4AA724C8D342}" type="presParOf" srcId="{BFC50116-A709-43B0-8AB0-4855A52415BD}" destId="{0C41C1EE-CB44-4595-B586-1F0FC69C80BD}" srcOrd="1" destOrd="0" presId="urn:microsoft.com/office/officeart/2018/2/layout/IconLabelList"/>
    <dgm:cxn modelId="{C0A65D0D-2A05-4F85-A380-A06F5A789CF9}" type="presParOf" srcId="{BFC50116-A709-43B0-8AB0-4855A52415BD}" destId="{3AE8A453-5F7E-44BE-9D78-598F5F30026D}" srcOrd="2" destOrd="0" presId="urn:microsoft.com/office/officeart/2018/2/layout/IconLabelList"/>
    <dgm:cxn modelId="{E82A3C92-235F-44E8-872D-A38966A813CD}" type="presParOf" srcId="{3AE8A453-5F7E-44BE-9D78-598F5F30026D}" destId="{CA7A8D5D-8D12-4CA6-9D16-03A43A596901}" srcOrd="0" destOrd="0" presId="urn:microsoft.com/office/officeart/2018/2/layout/IconLabelList"/>
    <dgm:cxn modelId="{0A70C308-7A84-43C1-A499-BA195A15B8BE}" type="presParOf" srcId="{3AE8A453-5F7E-44BE-9D78-598F5F30026D}" destId="{E57DD8B7-9E7A-43D3-9C48-2D44C90190DA}" srcOrd="1" destOrd="0" presId="urn:microsoft.com/office/officeart/2018/2/layout/IconLabelList"/>
    <dgm:cxn modelId="{39CC8085-7DCA-4933-AF91-20333A8E5905}" type="presParOf" srcId="{3AE8A453-5F7E-44BE-9D78-598F5F30026D}" destId="{32A529D6-7F8B-45CC-AE52-2029BADB13A5}" srcOrd="2" destOrd="0" presId="urn:microsoft.com/office/officeart/2018/2/layout/IconLabelList"/>
    <dgm:cxn modelId="{D8ACF362-3BAD-4AC8-AF60-84629389BDF5}" type="presParOf" srcId="{BFC50116-A709-43B0-8AB0-4855A52415BD}" destId="{819581FA-B576-4995-9DF9-9E31530480FF}" srcOrd="3" destOrd="0" presId="urn:microsoft.com/office/officeart/2018/2/layout/IconLabelList"/>
    <dgm:cxn modelId="{6A3A4C96-767D-4DAC-8A1D-FCDC4FE1268A}" type="presParOf" srcId="{BFC50116-A709-43B0-8AB0-4855A52415BD}" destId="{46D29381-B9EC-4B01-A58A-36EBA3E9FA8B}" srcOrd="4" destOrd="0" presId="urn:microsoft.com/office/officeart/2018/2/layout/IconLabelList"/>
    <dgm:cxn modelId="{5377E0B3-A4BC-40AA-8C4E-2754CB8F2755}" type="presParOf" srcId="{46D29381-B9EC-4B01-A58A-36EBA3E9FA8B}" destId="{579BE295-FD2C-40F7-AB13-57102725CFC6}" srcOrd="0" destOrd="0" presId="urn:microsoft.com/office/officeart/2018/2/layout/IconLabelList"/>
    <dgm:cxn modelId="{44F703E3-9380-471B-A14A-BDD1DFC31815}" type="presParOf" srcId="{46D29381-B9EC-4B01-A58A-36EBA3E9FA8B}" destId="{21584D07-182C-40AC-88C2-975223629232}" srcOrd="1" destOrd="0" presId="urn:microsoft.com/office/officeart/2018/2/layout/IconLabelList"/>
    <dgm:cxn modelId="{74354951-CE67-4FC5-BEA4-D31A1F997F17}" type="presParOf" srcId="{46D29381-B9EC-4B01-A58A-36EBA3E9FA8B}" destId="{CBE13C9C-1066-4620-902C-D7609CF0544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5D622-7F2B-47BA-B749-C8B46A64E8E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BDAB87C-D1FE-49EC-9286-4DBDF98C4DBD}">
      <dgm:prSet custT="1"/>
      <dgm:spPr/>
      <dgm:t>
        <a:bodyPr/>
        <a:lstStyle/>
        <a:p>
          <a:pPr>
            <a:defRPr cap="all"/>
          </a:pPr>
          <a:r>
            <a:rPr lang="en-US" sz="1800" dirty="0"/>
            <a:t>• Function: Pumps blood through two loops: pulmonary and systemic circulation.</a:t>
          </a:r>
        </a:p>
      </dgm:t>
    </dgm:pt>
    <dgm:pt modelId="{440F786E-95D7-4352-95E1-E47B49E4BBD5}" type="parTrans" cxnId="{B9F97106-F49C-4927-AF43-A1BDF888E7E5}">
      <dgm:prSet/>
      <dgm:spPr/>
      <dgm:t>
        <a:bodyPr/>
        <a:lstStyle/>
        <a:p>
          <a:endParaRPr lang="en-US"/>
        </a:p>
      </dgm:t>
    </dgm:pt>
    <dgm:pt modelId="{D73886B1-B733-4561-BA00-42A1A12AAB01}" type="sibTrans" cxnId="{B9F97106-F49C-4927-AF43-A1BDF888E7E5}">
      <dgm:prSet/>
      <dgm:spPr/>
      <dgm:t>
        <a:bodyPr/>
        <a:lstStyle/>
        <a:p>
          <a:endParaRPr lang="en-US"/>
        </a:p>
      </dgm:t>
    </dgm:pt>
    <dgm:pt modelId="{22E0B4FB-E7EC-4B06-9C11-3B4FDE2D8479}">
      <dgm:prSet/>
      <dgm:spPr/>
      <dgm:t>
        <a:bodyPr/>
        <a:lstStyle/>
        <a:p>
          <a:pPr>
            <a:defRPr cap="all"/>
          </a:pPr>
          <a:r>
            <a:rPr lang="en-US" dirty="0"/>
            <a:t>• Parts of the Heart: Right Atrium, Left Atrium, Right Ventricle, Left Ventricle</a:t>
          </a:r>
        </a:p>
      </dgm:t>
    </dgm:pt>
    <dgm:pt modelId="{9BCA820B-31EE-4A17-92C0-D7C491AFA62C}" type="parTrans" cxnId="{DBF9BAEB-A64B-4F1E-84FB-49E3ADEF1734}">
      <dgm:prSet/>
      <dgm:spPr/>
      <dgm:t>
        <a:bodyPr/>
        <a:lstStyle/>
        <a:p>
          <a:endParaRPr lang="en-US"/>
        </a:p>
      </dgm:t>
    </dgm:pt>
    <dgm:pt modelId="{1C6546B9-CD4C-4C21-A37F-882230D7B149}" type="sibTrans" cxnId="{DBF9BAEB-A64B-4F1E-84FB-49E3ADEF1734}">
      <dgm:prSet/>
      <dgm:spPr/>
      <dgm:t>
        <a:bodyPr/>
        <a:lstStyle/>
        <a:p>
          <a:endParaRPr lang="en-US"/>
        </a:p>
      </dgm:t>
    </dgm:pt>
    <dgm:pt modelId="{97ADAC58-CAE8-4347-AAF2-F7A18FC6AE83}">
      <dgm:prSet/>
      <dgm:spPr/>
      <dgm:t>
        <a:bodyPr/>
        <a:lstStyle/>
        <a:p>
          <a:pPr>
            <a:defRPr cap="all"/>
          </a:pPr>
          <a:r>
            <a:rPr lang="en-US" dirty="0"/>
            <a:t>• Fun Fact: The heart pumps around 2,000 gallons of blood every day!</a:t>
          </a:r>
        </a:p>
      </dgm:t>
    </dgm:pt>
    <dgm:pt modelId="{593CBCAA-AF5C-4ED7-83D6-DE3EBA328AA5}" type="parTrans" cxnId="{A8DA95C5-E4A9-4ABA-9607-28A1290BD379}">
      <dgm:prSet/>
      <dgm:spPr/>
      <dgm:t>
        <a:bodyPr/>
        <a:lstStyle/>
        <a:p>
          <a:endParaRPr lang="en-US"/>
        </a:p>
      </dgm:t>
    </dgm:pt>
    <dgm:pt modelId="{A9E5D926-4AC4-46E4-B829-4A4E971D3A79}" type="sibTrans" cxnId="{A8DA95C5-E4A9-4ABA-9607-28A1290BD379}">
      <dgm:prSet/>
      <dgm:spPr/>
      <dgm:t>
        <a:bodyPr/>
        <a:lstStyle/>
        <a:p>
          <a:endParaRPr lang="en-US"/>
        </a:p>
      </dgm:t>
    </dgm:pt>
    <dgm:pt modelId="{E2F1D126-2E60-4740-8ECF-AED6A5594BD1}" type="pres">
      <dgm:prSet presAssocID="{F675D622-7F2B-47BA-B749-C8B46A64E8E0}" presName="root" presStyleCnt="0">
        <dgm:presLayoutVars>
          <dgm:dir/>
          <dgm:resizeHandles val="exact"/>
        </dgm:presLayoutVars>
      </dgm:prSet>
      <dgm:spPr/>
    </dgm:pt>
    <dgm:pt modelId="{79B77F87-5653-4463-A394-9B88CA70008C}" type="pres">
      <dgm:prSet presAssocID="{2BDAB87C-D1FE-49EC-9286-4DBDF98C4DBD}" presName="compNode" presStyleCnt="0"/>
      <dgm:spPr/>
    </dgm:pt>
    <dgm:pt modelId="{BC3D2FC9-B842-45EA-88F9-754373467024}" type="pres">
      <dgm:prSet presAssocID="{2BDAB87C-D1FE-49EC-9286-4DBDF98C4DBD}" presName="iconBgRect" presStyleLbl="bgShp" presStyleIdx="0" presStyleCnt="3"/>
      <dgm:spPr>
        <a:prstGeom prst="round2DiagRect">
          <a:avLst>
            <a:gd name="adj1" fmla="val 29727"/>
            <a:gd name="adj2" fmla="val 0"/>
          </a:avLst>
        </a:prstGeom>
      </dgm:spPr>
    </dgm:pt>
    <dgm:pt modelId="{018C520B-55C5-49A2-B7C9-0F793D2EBA93}" type="pres">
      <dgm:prSet presAssocID="{2BDAB87C-D1FE-49EC-9286-4DBDF98C4D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le with Left Arrow"/>
        </a:ext>
      </dgm:extLst>
    </dgm:pt>
    <dgm:pt modelId="{F8D1781B-3CC4-413A-8FDF-032508C0B10E}" type="pres">
      <dgm:prSet presAssocID="{2BDAB87C-D1FE-49EC-9286-4DBDF98C4DBD}" presName="spaceRect" presStyleCnt="0"/>
      <dgm:spPr/>
    </dgm:pt>
    <dgm:pt modelId="{731B3B9D-D56C-4A9A-AB8E-04FED72372DF}" type="pres">
      <dgm:prSet presAssocID="{2BDAB87C-D1FE-49EC-9286-4DBDF98C4DBD}" presName="textRect" presStyleLbl="revTx" presStyleIdx="0" presStyleCnt="3">
        <dgm:presLayoutVars>
          <dgm:chMax val="1"/>
          <dgm:chPref val="1"/>
        </dgm:presLayoutVars>
      </dgm:prSet>
      <dgm:spPr/>
    </dgm:pt>
    <dgm:pt modelId="{CBF368FD-E67F-4EA8-9099-61EBC3EE6379}" type="pres">
      <dgm:prSet presAssocID="{D73886B1-B733-4561-BA00-42A1A12AAB01}" presName="sibTrans" presStyleCnt="0"/>
      <dgm:spPr/>
    </dgm:pt>
    <dgm:pt modelId="{EF929A22-340A-4EED-A50C-B09BE651F02B}" type="pres">
      <dgm:prSet presAssocID="{22E0B4FB-E7EC-4B06-9C11-3B4FDE2D8479}" presName="compNode" presStyleCnt="0"/>
      <dgm:spPr/>
    </dgm:pt>
    <dgm:pt modelId="{484FF696-A4C3-4F98-8A22-CA1C25267FE7}" type="pres">
      <dgm:prSet presAssocID="{22E0B4FB-E7EC-4B06-9C11-3B4FDE2D8479}" presName="iconBgRect" presStyleLbl="bgShp" presStyleIdx="1" presStyleCnt="3"/>
      <dgm:spPr>
        <a:prstGeom prst="round2DiagRect">
          <a:avLst>
            <a:gd name="adj1" fmla="val 29727"/>
            <a:gd name="adj2" fmla="val 0"/>
          </a:avLst>
        </a:prstGeom>
      </dgm:spPr>
    </dgm:pt>
    <dgm:pt modelId="{0BC95410-E4BC-40C8-8CE1-93A7FEFF0C38}" type="pres">
      <dgm:prSet presAssocID="{22E0B4FB-E7EC-4B06-9C11-3B4FDE2D84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85F33AE0-1832-4A9F-BB6A-3C9777D35E86}" type="pres">
      <dgm:prSet presAssocID="{22E0B4FB-E7EC-4B06-9C11-3B4FDE2D8479}" presName="spaceRect" presStyleCnt="0"/>
      <dgm:spPr/>
    </dgm:pt>
    <dgm:pt modelId="{28D0695A-21C6-4AFF-8D35-6B99D3D1DE59}" type="pres">
      <dgm:prSet presAssocID="{22E0B4FB-E7EC-4B06-9C11-3B4FDE2D8479}" presName="textRect" presStyleLbl="revTx" presStyleIdx="1" presStyleCnt="3">
        <dgm:presLayoutVars>
          <dgm:chMax val="1"/>
          <dgm:chPref val="1"/>
        </dgm:presLayoutVars>
      </dgm:prSet>
      <dgm:spPr/>
    </dgm:pt>
    <dgm:pt modelId="{79D02D9B-5634-4DEF-9254-4408D8C69036}" type="pres">
      <dgm:prSet presAssocID="{1C6546B9-CD4C-4C21-A37F-882230D7B149}" presName="sibTrans" presStyleCnt="0"/>
      <dgm:spPr/>
    </dgm:pt>
    <dgm:pt modelId="{9D63379F-988A-45BC-B2CB-E3329B52E095}" type="pres">
      <dgm:prSet presAssocID="{97ADAC58-CAE8-4347-AAF2-F7A18FC6AE83}" presName="compNode" presStyleCnt="0"/>
      <dgm:spPr/>
    </dgm:pt>
    <dgm:pt modelId="{BE460B00-75C0-494C-B851-7DD1CE93C620}" type="pres">
      <dgm:prSet presAssocID="{97ADAC58-CAE8-4347-AAF2-F7A18FC6AE83}" presName="iconBgRect" presStyleLbl="bgShp" presStyleIdx="2" presStyleCnt="3"/>
      <dgm:spPr>
        <a:prstGeom prst="round2DiagRect">
          <a:avLst>
            <a:gd name="adj1" fmla="val 29727"/>
            <a:gd name="adj2" fmla="val 0"/>
          </a:avLst>
        </a:prstGeom>
      </dgm:spPr>
    </dgm:pt>
    <dgm:pt modelId="{C6B0BC0A-6817-4C61-A9D9-23FAB899F2A6}" type="pres">
      <dgm:prSet presAssocID="{97ADAC58-CAE8-4347-AAF2-F7A18FC6AE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E1FF936E-73E4-46D7-B06E-6CAFA38F67CE}" type="pres">
      <dgm:prSet presAssocID="{97ADAC58-CAE8-4347-AAF2-F7A18FC6AE83}" presName="spaceRect" presStyleCnt="0"/>
      <dgm:spPr/>
    </dgm:pt>
    <dgm:pt modelId="{36A5F7A0-D6EF-49B6-A49A-C30DFC39846B}" type="pres">
      <dgm:prSet presAssocID="{97ADAC58-CAE8-4347-AAF2-F7A18FC6AE83}" presName="textRect" presStyleLbl="revTx" presStyleIdx="2" presStyleCnt="3">
        <dgm:presLayoutVars>
          <dgm:chMax val="1"/>
          <dgm:chPref val="1"/>
        </dgm:presLayoutVars>
      </dgm:prSet>
      <dgm:spPr/>
    </dgm:pt>
  </dgm:ptLst>
  <dgm:cxnLst>
    <dgm:cxn modelId="{B9F97106-F49C-4927-AF43-A1BDF888E7E5}" srcId="{F675D622-7F2B-47BA-B749-C8B46A64E8E0}" destId="{2BDAB87C-D1FE-49EC-9286-4DBDF98C4DBD}" srcOrd="0" destOrd="0" parTransId="{440F786E-95D7-4352-95E1-E47B49E4BBD5}" sibTransId="{D73886B1-B733-4561-BA00-42A1A12AAB01}"/>
    <dgm:cxn modelId="{338CB90E-DA90-4552-BBB4-D5FEC8E265BC}" type="presOf" srcId="{97ADAC58-CAE8-4347-AAF2-F7A18FC6AE83}" destId="{36A5F7A0-D6EF-49B6-A49A-C30DFC39846B}" srcOrd="0" destOrd="0" presId="urn:microsoft.com/office/officeart/2018/5/layout/IconLeafLabelList"/>
    <dgm:cxn modelId="{EE52028E-EF8C-4D31-A1A3-7CFF719D6D09}" type="presOf" srcId="{2BDAB87C-D1FE-49EC-9286-4DBDF98C4DBD}" destId="{731B3B9D-D56C-4A9A-AB8E-04FED72372DF}" srcOrd="0" destOrd="0" presId="urn:microsoft.com/office/officeart/2018/5/layout/IconLeafLabelList"/>
    <dgm:cxn modelId="{6A632890-787C-4E79-B041-1362BAC7D7E8}" type="presOf" srcId="{22E0B4FB-E7EC-4B06-9C11-3B4FDE2D8479}" destId="{28D0695A-21C6-4AFF-8D35-6B99D3D1DE59}" srcOrd="0" destOrd="0" presId="urn:microsoft.com/office/officeart/2018/5/layout/IconLeafLabelList"/>
    <dgm:cxn modelId="{A8DA95C5-E4A9-4ABA-9607-28A1290BD379}" srcId="{F675D622-7F2B-47BA-B749-C8B46A64E8E0}" destId="{97ADAC58-CAE8-4347-AAF2-F7A18FC6AE83}" srcOrd="2" destOrd="0" parTransId="{593CBCAA-AF5C-4ED7-83D6-DE3EBA328AA5}" sibTransId="{A9E5D926-4AC4-46E4-B829-4A4E971D3A79}"/>
    <dgm:cxn modelId="{D7BEBBC9-C2BF-4153-9D97-402792985A8E}" type="presOf" srcId="{F675D622-7F2B-47BA-B749-C8B46A64E8E0}" destId="{E2F1D126-2E60-4740-8ECF-AED6A5594BD1}" srcOrd="0" destOrd="0" presId="urn:microsoft.com/office/officeart/2018/5/layout/IconLeafLabelList"/>
    <dgm:cxn modelId="{DBF9BAEB-A64B-4F1E-84FB-49E3ADEF1734}" srcId="{F675D622-7F2B-47BA-B749-C8B46A64E8E0}" destId="{22E0B4FB-E7EC-4B06-9C11-3B4FDE2D8479}" srcOrd="1" destOrd="0" parTransId="{9BCA820B-31EE-4A17-92C0-D7C491AFA62C}" sibTransId="{1C6546B9-CD4C-4C21-A37F-882230D7B149}"/>
    <dgm:cxn modelId="{2F2F8EE0-41D1-479F-BC30-0829D3700501}" type="presParOf" srcId="{E2F1D126-2E60-4740-8ECF-AED6A5594BD1}" destId="{79B77F87-5653-4463-A394-9B88CA70008C}" srcOrd="0" destOrd="0" presId="urn:microsoft.com/office/officeart/2018/5/layout/IconLeafLabelList"/>
    <dgm:cxn modelId="{7B501584-A4A2-4B48-B6D4-7B38C8B83327}" type="presParOf" srcId="{79B77F87-5653-4463-A394-9B88CA70008C}" destId="{BC3D2FC9-B842-45EA-88F9-754373467024}" srcOrd="0" destOrd="0" presId="urn:microsoft.com/office/officeart/2018/5/layout/IconLeafLabelList"/>
    <dgm:cxn modelId="{BF19C4D3-2C41-4020-909E-828DEC563A7C}" type="presParOf" srcId="{79B77F87-5653-4463-A394-9B88CA70008C}" destId="{018C520B-55C5-49A2-B7C9-0F793D2EBA93}" srcOrd="1" destOrd="0" presId="urn:microsoft.com/office/officeart/2018/5/layout/IconLeafLabelList"/>
    <dgm:cxn modelId="{39FFD51E-C83B-436B-AA04-B2B542EB009A}" type="presParOf" srcId="{79B77F87-5653-4463-A394-9B88CA70008C}" destId="{F8D1781B-3CC4-413A-8FDF-032508C0B10E}" srcOrd="2" destOrd="0" presId="urn:microsoft.com/office/officeart/2018/5/layout/IconLeafLabelList"/>
    <dgm:cxn modelId="{77AEBB2D-D371-4A57-9A7F-0D77236C1A87}" type="presParOf" srcId="{79B77F87-5653-4463-A394-9B88CA70008C}" destId="{731B3B9D-D56C-4A9A-AB8E-04FED72372DF}" srcOrd="3" destOrd="0" presId="urn:microsoft.com/office/officeart/2018/5/layout/IconLeafLabelList"/>
    <dgm:cxn modelId="{10F1C0FC-7AC3-48F8-85DE-5F2CED2E87A3}" type="presParOf" srcId="{E2F1D126-2E60-4740-8ECF-AED6A5594BD1}" destId="{CBF368FD-E67F-4EA8-9099-61EBC3EE6379}" srcOrd="1" destOrd="0" presId="urn:microsoft.com/office/officeart/2018/5/layout/IconLeafLabelList"/>
    <dgm:cxn modelId="{55DA943C-0697-468C-B6E1-86EDDE5D0B6E}" type="presParOf" srcId="{E2F1D126-2E60-4740-8ECF-AED6A5594BD1}" destId="{EF929A22-340A-4EED-A50C-B09BE651F02B}" srcOrd="2" destOrd="0" presId="urn:microsoft.com/office/officeart/2018/5/layout/IconLeafLabelList"/>
    <dgm:cxn modelId="{99FD6637-3753-4CAE-836E-BD19FB35C817}" type="presParOf" srcId="{EF929A22-340A-4EED-A50C-B09BE651F02B}" destId="{484FF696-A4C3-4F98-8A22-CA1C25267FE7}" srcOrd="0" destOrd="0" presId="urn:microsoft.com/office/officeart/2018/5/layout/IconLeafLabelList"/>
    <dgm:cxn modelId="{73CA7431-3A77-4347-A8C0-8B130B311897}" type="presParOf" srcId="{EF929A22-340A-4EED-A50C-B09BE651F02B}" destId="{0BC95410-E4BC-40C8-8CE1-93A7FEFF0C38}" srcOrd="1" destOrd="0" presId="urn:microsoft.com/office/officeart/2018/5/layout/IconLeafLabelList"/>
    <dgm:cxn modelId="{67081586-CFE7-4AFC-B803-8C858619FA78}" type="presParOf" srcId="{EF929A22-340A-4EED-A50C-B09BE651F02B}" destId="{85F33AE0-1832-4A9F-BB6A-3C9777D35E86}" srcOrd="2" destOrd="0" presId="urn:microsoft.com/office/officeart/2018/5/layout/IconLeafLabelList"/>
    <dgm:cxn modelId="{F77CB389-7DFA-4989-A9C7-00F16947B7AD}" type="presParOf" srcId="{EF929A22-340A-4EED-A50C-B09BE651F02B}" destId="{28D0695A-21C6-4AFF-8D35-6B99D3D1DE59}" srcOrd="3" destOrd="0" presId="urn:microsoft.com/office/officeart/2018/5/layout/IconLeafLabelList"/>
    <dgm:cxn modelId="{D84F3604-A7F9-4A3A-83AC-2766733643DC}" type="presParOf" srcId="{E2F1D126-2E60-4740-8ECF-AED6A5594BD1}" destId="{79D02D9B-5634-4DEF-9254-4408D8C69036}" srcOrd="3" destOrd="0" presId="urn:microsoft.com/office/officeart/2018/5/layout/IconLeafLabelList"/>
    <dgm:cxn modelId="{28BC8BDF-22D8-401C-B85A-6E07E78DD146}" type="presParOf" srcId="{E2F1D126-2E60-4740-8ECF-AED6A5594BD1}" destId="{9D63379F-988A-45BC-B2CB-E3329B52E095}" srcOrd="4" destOrd="0" presId="urn:microsoft.com/office/officeart/2018/5/layout/IconLeafLabelList"/>
    <dgm:cxn modelId="{A71D0B6F-BC74-419F-A2BA-83DF3172A988}" type="presParOf" srcId="{9D63379F-988A-45BC-B2CB-E3329B52E095}" destId="{BE460B00-75C0-494C-B851-7DD1CE93C620}" srcOrd="0" destOrd="0" presId="urn:microsoft.com/office/officeart/2018/5/layout/IconLeafLabelList"/>
    <dgm:cxn modelId="{2457CB65-5990-4D4E-9D46-73D06DAAE735}" type="presParOf" srcId="{9D63379F-988A-45BC-B2CB-E3329B52E095}" destId="{C6B0BC0A-6817-4C61-A9D9-23FAB899F2A6}" srcOrd="1" destOrd="0" presId="urn:microsoft.com/office/officeart/2018/5/layout/IconLeafLabelList"/>
    <dgm:cxn modelId="{6C11CC6C-5467-4E35-B984-6D8C243FA011}" type="presParOf" srcId="{9D63379F-988A-45BC-B2CB-E3329B52E095}" destId="{E1FF936E-73E4-46D7-B06E-6CAFA38F67CE}" srcOrd="2" destOrd="0" presId="urn:microsoft.com/office/officeart/2018/5/layout/IconLeafLabelList"/>
    <dgm:cxn modelId="{14D55F20-64DB-44D0-99C6-03B964C195D3}" type="presParOf" srcId="{9D63379F-988A-45BC-B2CB-E3329B52E095}" destId="{36A5F7A0-D6EF-49B6-A49A-C30DFC39846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F6118-0079-475B-9877-F9F28AA8F777}"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38B47CA-8F8C-4492-B108-65388A1C4496}">
      <dgm:prSet custT="1"/>
      <dgm:spPr/>
      <dgm:t>
        <a:bodyPr/>
        <a:lstStyle/>
        <a:p>
          <a:r>
            <a:rPr lang="en-US" sz="2400" dirty="0"/>
            <a:t>• Arteries: Carry oxygen-rich blood away from the heart.</a:t>
          </a:r>
        </a:p>
      </dgm:t>
    </dgm:pt>
    <dgm:pt modelId="{ECCDD3FE-FB18-4AD1-9E4C-F92E1BB5BCB7}" type="parTrans" cxnId="{8890D1F2-7B67-42CA-86B5-5F6BB28CDEFD}">
      <dgm:prSet/>
      <dgm:spPr/>
      <dgm:t>
        <a:bodyPr/>
        <a:lstStyle/>
        <a:p>
          <a:endParaRPr lang="en-US"/>
        </a:p>
      </dgm:t>
    </dgm:pt>
    <dgm:pt modelId="{8CEE0A7B-4F3E-4EA9-A5BF-CE5F8B855E6F}" type="sibTrans" cxnId="{8890D1F2-7B67-42CA-86B5-5F6BB28CDEFD}">
      <dgm:prSet/>
      <dgm:spPr/>
      <dgm:t>
        <a:bodyPr/>
        <a:lstStyle/>
        <a:p>
          <a:endParaRPr lang="en-US"/>
        </a:p>
      </dgm:t>
    </dgm:pt>
    <dgm:pt modelId="{E9C97C52-FB25-42FB-8D18-1636F0F18BA5}">
      <dgm:prSet/>
      <dgm:spPr/>
      <dgm:t>
        <a:bodyPr/>
        <a:lstStyle/>
        <a:p>
          <a:r>
            <a:rPr lang="en-US"/>
            <a:t>• Veins: Carry oxygen-poor blood back to the heart.</a:t>
          </a:r>
        </a:p>
      </dgm:t>
    </dgm:pt>
    <dgm:pt modelId="{EE3C03EE-CA50-4B96-94D5-258E533A2AA6}" type="parTrans" cxnId="{4357DF75-D5F0-4E8F-895A-F0F597CBC3AC}">
      <dgm:prSet/>
      <dgm:spPr/>
      <dgm:t>
        <a:bodyPr/>
        <a:lstStyle/>
        <a:p>
          <a:endParaRPr lang="en-US"/>
        </a:p>
      </dgm:t>
    </dgm:pt>
    <dgm:pt modelId="{067C7FEF-1633-4E62-9A10-6CEE6948E7C4}" type="sibTrans" cxnId="{4357DF75-D5F0-4E8F-895A-F0F597CBC3AC}">
      <dgm:prSet/>
      <dgm:spPr/>
      <dgm:t>
        <a:bodyPr/>
        <a:lstStyle/>
        <a:p>
          <a:endParaRPr lang="en-US"/>
        </a:p>
      </dgm:t>
    </dgm:pt>
    <dgm:pt modelId="{01FAD8C7-8CD8-47C5-88DF-61B4F3B9FB97}">
      <dgm:prSet/>
      <dgm:spPr/>
      <dgm:t>
        <a:bodyPr/>
        <a:lstStyle/>
        <a:p>
          <a:r>
            <a:rPr lang="en-US"/>
            <a:t>• Capillaries: Smallest blood vessels where exchange of oxygen, nutrients, and waste occurs.</a:t>
          </a:r>
        </a:p>
      </dgm:t>
    </dgm:pt>
    <dgm:pt modelId="{9416B9FC-26D4-4CA6-B653-3557F912BD55}" type="parTrans" cxnId="{E18C1607-958A-40E5-AA21-725557C82E3D}">
      <dgm:prSet/>
      <dgm:spPr/>
      <dgm:t>
        <a:bodyPr/>
        <a:lstStyle/>
        <a:p>
          <a:endParaRPr lang="en-US"/>
        </a:p>
      </dgm:t>
    </dgm:pt>
    <dgm:pt modelId="{149A6002-E817-4FF8-B3B9-C698EFA5A1F7}" type="sibTrans" cxnId="{E18C1607-958A-40E5-AA21-725557C82E3D}">
      <dgm:prSet/>
      <dgm:spPr/>
      <dgm:t>
        <a:bodyPr/>
        <a:lstStyle/>
        <a:p>
          <a:endParaRPr lang="en-US"/>
        </a:p>
      </dgm:t>
    </dgm:pt>
    <dgm:pt modelId="{C20E1444-9AA0-40DF-B075-F456B30E2DE8}" type="pres">
      <dgm:prSet presAssocID="{F60F6118-0079-475B-9877-F9F28AA8F777}" presName="root" presStyleCnt="0">
        <dgm:presLayoutVars>
          <dgm:dir/>
          <dgm:resizeHandles val="exact"/>
        </dgm:presLayoutVars>
      </dgm:prSet>
      <dgm:spPr/>
    </dgm:pt>
    <dgm:pt modelId="{FCC235E8-BF07-44DA-91FA-98079DBDA111}" type="pres">
      <dgm:prSet presAssocID="{938B47CA-8F8C-4492-B108-65388A1C4496}" presName="compNode" presStyleCnt="0"/>
      <dgm:spPr/>
    </dgm:pt>
    <dgm:pt modelId="{FE7053C6-8380-49DC-84BA-91111DAB2AA1}" type="pres">
      <dgm:prSet presAssocID="{938B47CA-8F8C-4492-B108-65388A1C44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DEC070F6-0A6F-441E-BDF6-1C30F3855772}" type="pres">
      <dgm:prSet presAssocID="{938B47CA-8F8C-4492-B108-65388A1C4496}" presName="spaceRect" presStyleCnt="0"/>
      <dgm:spPr/>
    </dgm:pt>
    <dgm:pt modelId="{B109664C-0F30-40EB-A6A3-C90C0EF36D39}" type="pres">
      <dgm:prSet presAssocID="{938B47CA-8F8C-4492-B108-65388A1C4496}" presName="textRect" presStyleLbl="revTx" presStyleIdx="0" presStyleCnt="3">
        <dgm:presLayoutVars>
          <dgm:chMax val="1"/>
          <dgm:chPref val="1"/>
        </dgm:presLayoutVars>
      </dgm:prSet>
      <dgm:spPr/>
    </dgm:pt>
    <dgm:pt modelId="{A5399B4B-0112-468B-81B6-B67950551318}" type="pres">
      <dgm:prSet presAssocID="{8CEE0A7B-4F3E-4EA9-A5BF-CE5F8B855E6F}" presName="sibTrans" presStyleCnt="0"/>
      <dgm:spPr/>
    </dgm:pt>
    <dgm:pt modelId="{F7B08C8C-78D1-4F74-9859-603D903757F0}" type="pres">
      <dgm:prSet presAssocID="{E9C97C52-FB25-42FB-8D18-1636F0F18BA5}" presName="compNode" presStyleCnt="0"/>
      <dgm:spPr/>
    </dgm:pt>
    <dgm:pt modelId="{25697474-520F-4985-9023-B62B16797C7C}" type="pres">
      <dgm:prSet presAssocID="{E9C97C52-FB25-42FB-8D18-1636F0F18B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328C6E1C-1E9E-4A13-9B5C-7E65DB5D22C5}" type="pres">
      <dgm:prSet presAssocID="{E9C97C52-FB25-42FB-8D18-1636F0F18BA5}" presName="spaceRect" presStyleCnt="0"/>
      <dgm:spPr/>
    </dgm:pt>
    <dgm:pt modelId="{AFABF899-CA9F-43FA-A8D0-1F521706D2F2}" type="pres">
      <dgm:prSet presAssocID="{E9C97C52-FB25-42FB-8D18-1636F0F18BA5}" presName="textRect" presStyleLbl="revTx" presStyleIdx="1" presStyleCnt="3">
        <dgm:presLayoutVars>
          <dgm:chMax val="1"/>
          <dgm:chPref val="1"/>
        </dgm:presLayoutVars>
      </dgm:prSet>
      <dgm:spPr/>
    </dgm:pt>
    <dgm:pt modelId="{EEEA7A8B-51B4-457C-BF31-A80576D79685}" type="pres">
      <dgm:prSet presAssocID="{067C7FEF-1633-4E62-9A10-6CEE6948E7C4}" presName="sibTrans" presStyleCnt="0"/>
      <dgm:spPr/>
    </dgm:pt>
    <dgm:pt modelId="{DADBE0EE-0F11-4D7B-B882-C1E45283C10F}" type="pres">
      <dgm:prSet presAssocID="{01FAD8C7-8CD8-47C5-88DF-61B4F3B9FB97}" presName="compNode" presStyleCnt="0"/>
      <dgm:spPr/>
    </dgm:pt>
    <dgm:pt modelId="{5A51791A-4EF9-49D9-BA53-EBB247A04F9C}" type="pres">
      <dgm:prSet presAssocID="{01FAD8C7-8CD8-47C5-88DF-61B4F3B9FB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6BDAB0FD-E87B-457A-8FB2-C14E68026840}" type="pres">
      <dgm:prSet presAssocID="{01FAD8C7-8CD8-47C5-88DF-61B4F3B9FB97}" presName="spaceRect" presStyleCnt="0"/>
      <dgm:spPr/>
    </dgm:pt>
    <dgm:pt modelId="{91D525CF-2574-4129-B6B5-985417B4772B}" type="pres">
      <dgm:prSet presAssocID="{01FAD8C7-8CD8-47C5-88DF-61B4F3B9FB97}" presName="textRect" presStyleLbl="revTx" presStyleIdx="2" presStyleCnt="3">
        <dgm:presLayoutVars>
          <dgm:chMax val="1"/>
          <dgm:chPref val="1"/>
        </dgm:presLayoutVars>
      </dgm:prSet>
      <dgm:spPr/>
    </dgm:pt>
  </dgm:ptLst>
  <dgm:cxnLst>
    <dgm:cxn modelId="{E18C1607-958A-40E5-AA21-725557C82E3D}" srcId="{F60F6118-0079-475B-9877-F9F28AA8F777}" destId="{01FAD8C7-8CD8-47C5-88DF-61B4F3B9FB97}" srcOrd="2" destOrd="0" parTransId="{9416B9FC-26D4-4CA6-B653-3557F912BD55}" sibTransId="{149A6002-E817-4FF8-B3B9-C698EFA5A1F7}"/>
    <dgm:cxn modelId="{4357DF75-D5F0-4E8F-895A-F0F597CBC3AC}" srcId="{F60F6118-0079-475B-9877-F9F28AA8F777}" destId="{E9C97C52-FB25-42FB-8D18-1636F0F18BA5}" srcOrd="1" destOrd="0" parTransId="{EE3C03EE-CA50-4B96-94D5-258E533A2AA6}" sibTransId="{067C7FEF-1633-4E62-9A10-6CEE6948E7C4}"/>
    <dgm:cxn modelId="{63271E91-63E2-4AB8-B6BF-A1A2DCC1185F}" type="presOf" srcId="{938B47CA-8F8C-4492-B108-65388A1C4496}" destId="{B109664C-0F30-40EB-A6A3-C90C0EF36D39}" srcOrd="0" destOrd="0" presId="urn:microsoft.com/office/officeart/2018/2/layout/IconLabelList"/>
    <dgm:cxn modelId="{3647C3AF-9C50-4B4A-9B4B-1F2E1AB3421F}" type="presOf" srcId="{F60F6118-0079-475B-9877-F9F28AA8F777}" destId="{C20E1444-9AA0-40DF-B075-F456B30E2DE8}" srcOrd="0" destOrd="0" presId="urn:microsoft.com/office/officeart/2018/2/layout/IconLabelList"/>
    <dgm:cxn modelId="{DF29BAEC-22E6-410C-B63A-666DB9D2610A}" type="presOf" srcId="{01FAD8C7-8CD8-47C5-88DF-61B4F3B9FB97}" destId="{91D525CF-2574-4129-B6B5-985417B4772B}" srcOrd="0" destOrd="0" presId="urn:microsoft.com/office/officeart/2018/2/layout/IconLabelList"/>
    <dgm:cxn modelId="{8890D1F2-7B67-42CA-86B5-5F6BB28CDEFD}" srcId="{F60F6118-0079-475B-9877-F9F28AA8F777}" destId="{938B47CA-8F8C-4492-B108-65388A1C4496}" srcOrd="0" destOrd="0" parTransId="{ECCDD3FE-FB18-4AD1-9E4C-F92E1BB5BCB7}" sibTransId="{8CEE0A7B-4F3E-4EA9-A5BF-CE5F8B855E6F}"/>
    <dgm:cxn modelId="{BD5D33FF-6008-4BA4-9037-49B90186B1E4}" type="presOf" srcId="{E9C97C52-FB25-42FB-8D18-1636F0F18BA5}" destId="{AFABF899-CA9F-43FA-A8D0-1F521706D2F2}" srcOrd="0" destOrd="0" presId="urn:microsoft.com/office/officeart/2018/2/layout/IconLabelList"/>
    <dgm:cxn modelId="{37340261-8BC2-4384-81F9-98926F55BE70}" type="presParOf" srcId="{C20E1444-9AA0-40DF-B075-F456B30E2DE8}" destId="{FCC235E8-BF07-44DA-91FA-98079DBDA111}" srcOrd="0" destOrd="0" presId="urn:microsoft.com/office/officeart/2018/2/layout/IconLabelList"/>
    <dgm:cxn modelId="{DA626486-1EBC-4D9A-BA3E-1FC353D92845}" type="presParOf" srcId="{FCC235E8-BF07-44DA-91FA-98079DBDA111}" destId="{FE7053C6-8380-49DC-84BA-91111DAB2AA1}" srcOrd="0" destOrd="0" presId="urn:microsoft.com/office/officeart/2018/2/layout/IconLabelList"/>
    <dgm:cxn modelId="{F039D553-B124-45B2-B30D-C80691F40F0E}" type="presParOf" srcId="{FCC235E8-BF07-44DA-91FA-98079DBDA111}" destId="{DEC070F6-0A6F-441E-BDF6-1C30F3855772}" srcOrd="1" destOrd="0" presId="urn:microsoft.com/office/officeart/2018/2/layout/IconLabelList"/>
    <dgm:cxn modelId="{C04AFD97-B797-4A15-BD46-98B19C85345A}" type="presParOf" srcId="{FCC235E8-BF07-44DA-91FA-98079DBDA111}" destId="{B109664C-0F30-40EB-A6A3-C90C0EF36D39}" srcOrd="2" destOrd="0" presId="urn:microsoft.com/office/officeart/2018/2/layout/IconLabelList"/>
    <dgm:cxn modelId="{DBD5AAAE-B916-4E2E-ACE3-7812EEFFF24E}" type="presParOf" srcId="{C20E1444-9AA0-40DF-B075-F456B30E2DE8}" destId="{A5399B4B-0112-468B-81B6-B67950551318}" srcOrd="1" destOrd="0" presId="urn:microsoft.com/office/officeart/2018/2/layout/IconLabelList"/>
    <dgm:cxn modelId="{96007C3D-4E3B-4975-8B7B-3F7CE3AEDB3F}" type="presParOf" srcId="{C20E1444-9AA0-40DF-B075-F456B30E2DE8}" destId="{F7B08C8C-78D1-4F74-9859-603D903757F0}" srcOrd="2" destOrd="0" presId="urn:microsoft.com/office/officeart/2018/2/layout/IconLabelList"/>
    <dgm:cxn modelId="{A6B37E0E-B83E-48B0-9CA5-0E9AFC953BE3}" type="presParOf" srcId="{F7B08C8C-78D1-4F74-9859-603D903757F0}" destId="{25697474-520F-4985-9023-B62B16797C7C}" srcOrd="0" destOrd="0" presId="urn:microsoft.com/office/officeart/2018/2/layout/IconLabelList"/>
    <dgm:cxn modelId="{33129D02-5599-4A5B-9187-0867665481A4}" type="presParOf" srcId="{F7B08C8C-78D1-4F74-9859-603D903757F0}" destId="{328C6E1C-1E9E-4A13-9B5C-7E65DB5D22C5}" srcOrd="1" destOrd="0" presId="urn:microsoft.com/office/officeart/2018/2/layout/IconLabelList"/>
    <dgm:cxn modelId="{A21275D1-FD14-4EC0-AAC4-65E81364808C}" type="presParOf" srcId="{F7B08C8C-78D1-4F74-9859-603D903757F0}" destId="{AFABF899-CA9F-43FA-A8D0-1F521706D2F2}" srcOrd="2" destOrd="0" presId="urn:microsoft.com/office/officeart/2018/2/layout/IconLabelList"/>
    <dgm:cxn modelId="{C9A03A55-FC93-4F48-A2F4-68C33704469B}" type="presParOf" srcId="{C20E1444-9AA0-40DF-B075-F456B30E2DE8}" destId="{EEEA7A8B-51B4-457C-BF31-A80576D79685}" srcOrd="3" destOrd="0" presId="urn:microsoft.com/office/officeart/2018/2/layout/IconLabelList"/>
    <dgm:cxn modelId="{587F9045-6E94-4A8C-8A80-1D34B528FACF}" type="presParOf" srcId="{C20E1444-9AA0-40DF-B075-F456B30E2DE8}" destId="{DADBE0EE-0F11-4D7B-B882-C1E45283C10F}" srcOrd="4" destOrd="0" presId="urn:microsoft.com/office/officeart/2018/2/layout/IconLabelList"/>
    <dgm:cxn modelId="{9D7EACD0-95DF-4930-A0E3-90C7FBF6C185}" type="presParOf" srcId="{DADBE0EE-0F11-4D7B-B882-C1E45283C10F}" destId="{5A51791A-4EF9-49D9-BA53-EBB247A04F9C}" srcOrd="0" destOrd="0" presId="urn:microsoft.com/office/officeart/2018/2/layout/IconLabelList"/>
    <dgm:cxn modelId="{4638B4DB-817D-4701-B6BD-6903879C91F1}" type="presParOf" srcId="{DADBE0EE-0F11-4D7B-B882-C1E45283C10F}" destId="{6BDAB0FD-E87B-457A-8FB2-C14E68026840}" srcOrd="1" destOrd="0" presId="urn:microsoft.com/office/officeart/2018/2/layout/IconLabelList"/>
    <dgm:cxn modelId="{5F8C641C-6856-4261-97ED-15747F1447DC}" type="presParOf" srcId="{DADBE0EE-0F11-4D7B-B882-C1E45283C10F}" destId="{91D525CF-2574-4129-B6B5-985417B4772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D91BE9-AA6F-4387-B83F-79B744E6C09D}"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F38AECE-F6BB-46E2-A1E4-AD93F8B19793}">
      <dgm:prSet custT="1"/>
      <dgm:spPr/>
      <dgm:t>
        <a:bodyPr/>
        <a:lstStyle/>
        <a:p>
          <a:pPr>
            <a:defRPr cap="all"/>
          </a:pPr>
          <a:r>
            <a:rPr lang="en-US" sz="1800" dirty="0"/>
            <a:t>• The circulatory system transports oxygen picked up by the lungs to body tissues.</a:t>
          </a:r>
        </a:p>
      </dgm:t>
    </dgm:pt>
    <dgm:pt modelId="{86E7ABA9-E4B2-4C5A-A96A-AD512B49BE91}" type="parTrans" cxnId="{926D7596-503B-409C-A695-2C172F305C29}">
      <dgm:prSet/>
      <dgm:spPr/>
      <dgm:t>
        <a:bodyPr/>
        <a:lstStyle/>
        <a:p>
          <a:endParaRPr lang="en-US"/>
        </a:p>
      </dgm:t>
    </dgm:pt>
    <dgm:pt modelId="{C4383F37-F569-4B7E-81D1-977B00F69391}" type="sibTrans" cxnId="{926D7596-503B-409C-A695-2C172F305C29}">
      <dgm:prSet/>
      <dgm:spPr/>
      <dgm:t>
        <a:bodyPr/>
        <a:lstStyle/>
        <a:p>
          <a:endParaRPr lang="en-US"/>
        </a:p>
      </dgm:t>
    </dgm:pt>
    <dgm:pt modelId="{A836D052-2BFD-46EE-A527-0D9128707AA5}">
      <dgm:prSet custT="1"/>
      <dgm:spPr/>
      <dgm:t>
        <a:bodyPr/>
        <a:lstStyle/>
        <a:p>
          <a:pPr>
            <a:defRPr cap="all"/>
          </a:pPr>
          <a:r>
            <a:rPr lang="en-US" sz="1600" dirty="0"/>
            <a:t>• The circulatory system removes carbon dioxide from tissues, which is then expelled by the respiratory system when we exhale.</a:t>
          </a:r>
        </a:p>
      </dgm:t>
    </dgm:pt>
    <dgm:pt modelId="{424CDF6B-0F29-4535-9A38-114C3A086074}" type="parTrans" cxnId="{6CC7D486-5651-484B-B5FD-3AF4061B8677}">
      <dgm:prSet/>
      <dgm:spPr/>
      <dgm:t>
        <a:bodyPr/>
        <a:lstStyle/>
        <a:p>
          <a:endParaRPr lang="en-US"/>
        </a:p>
      </dgm:t>
    </dgm:pt>
    <dgm:pt modelId="{EDC78FF3-3F20-40DC-9038-EE636580B0D5}" type="sibTrans" cxnId="{6CC7D486-5651-484B-B5FD-3AF4061B8677}">
      <dgm:prSet/>
      <dgm:spPr/>
      <dgm:t>
        <a:bodyPr/>
        <a:lstStyle/>
        <a:p>
          <a:endParaRPr lang="en-US"/>
        </a:p>
      </dgm:t>
    </dgm:pt>
    <dgm:pt modelId="{1C0CC833-2F73-4CAC-A798-EB9C69A6FD96}" type="pres">
      <dgm:prSet presAssocID="{36D91BE9-AA6F-4387-B83F-79B744E6C09D}" presName="root" presStyleCnt="0">
        <dgm:presLayoutVars>
          <dgm:dir/>
          <dgm:resizeHandles val="exact"/>
        </dgm:presLayoutVars>
      </dgm:prSet>
      <dgm:spPr/>
    </dgm:pt>
    <dgm:pt modelId="{B051DB1B-3D4C-4873-A2AC-25E758A6E41B}" type="pres">
      <dgm:prSet presAssocID="{0F38AECE-F6BB-46E2-A1E4-AD93F8B19793}" presName="compNode" presStyleCnt="0"/>
      <dgm:spPr/>
    </dgm:pt>
    <dgm:pt modelId="{6D89DC44-E974-4CCD-B84A-309DABF2E055}" type="pres">
      <dgm:prSet presAssocID="{0F38AECE-F6BB-46E2-A1E4-AD93F8B19793}" presName="iconBgRect" presStyleLbl="bgShp" presStyleIdx="0" presStyleCnt="2"/>
      <dgm:spPr>
        <a:prstGeom prst="round2DiagRect">
          <a:avLst>
            <a:gd name="adj1" fmla="val 29727"/>
            <a:gd name="adj2" fmla="val 0"/>
          </a:avLst>
        </a:prstGeom>
      </dgm:spPr>
    </dgm:pt>
    <dgm:pt modelId="{8D6D1B8B-94BA-43D1-8190-D6672A24A4A8}" type="pres">
      <dgm:prSet presAssocID="{0F38AECE-F6BB-46E2-A1E4-AD93F8B1979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EE1EA4DC-6E65-4774-840C-FB4AAD55C065}" type="pres">
      <dgm:prSet presAssocID="{0F38AECE-F6BB-46E2-A1E4-AD93F8B19793}" presName="spaceRect" presStyleCnt="0"/>
      <dgm:spPr/>
    </dgm:pt>
    <dgm:pt modelId="{D90E3355-A2F4-4FCB-AAC9-DB119B4EF5E3}" type="pres">
      <dgm:prSet presAssocID="{0F38AECE-F6BB-46E2-A1E4-AD93F8B19793}" presName="textRect" presStyleLbl="revTx" presStyleIdx="0" presStyleCnt="2">
        <dgm:presLayoutVars>
          <dgm:chMax val="1"/>
          <dgm:chPref val="1"/>
        </dgm:presLayoutVars>
      </dgm:prSet>
      <dgm:spPr/>
    </dgm:pt>
    <dgm:pt modelId="{D12A5114-5A40-4603-90FE-154D69656024}" type="pres">
      <dgm:prSet presAssocID="{C4383F37-F569-4B7E-81D1-977B00F69391}" presName="sibTrans" presStyleCnt="0"/>
      <dgm:spPr/>
    </dgm:pt>
    <dgm:pt modelId="{4081B79B-DDB1-4063-A797-D6F10CB6904E}" type="pres">
      <dgm:prSet presAssocID="{A836D052-2BFD-46EE-A527-0D9128707AA5}" presName="compNode" presStyleCnt="0"/>
      <dgm:spPr/>
    </dgm:pt>
    <dgm:pt modelId="{A5FE459E-6DB9-4D6C-BED7-ACB47BEB61C3}" type="pres">
      <dgm:prSet presAssocID="{A836D052-2BFD-46EE-A527-0D9128707AA5}" presName="iconBgRect" presStyleLbl="bgShp" presStyleIdx="1" presStyleCnt="2"/>
      <dgm:spPr>
        <a:prstGeom prst="round2DiagRect">
          <a:avLst>
            <a:gd name="adj1" fmla="val 29727"/>
            <a:gd name="adj2" fmla="val 0"/>
          </a:avLst>
        </a:prstGeom>
      </dgm:spPr>
    </dgm:pt>
    <dgm:pt modelId="{CB530854-9460-4F86-8E46-F9AA07C495F4}" type="pres">
      <dgm:prSet presAssocID="{A836D052-2BFD-46EE-A527-0D9128707A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E388F102-C004-4BA4-8AC4-2E90871C6248}" type="pres">
      <dgm:prSet presAssocID="{A836D052-2BFD-46EE-A527-0D9128707AA5}" presName="spaceRect" presStyleCnt="0"/>
      <dgm:spPr/>
    </dgm:pt>
    <dgm:pt modelId="{D9B97E18-D689-4822-B73E-D05620555AD7}" type="pres">
      <dgm:prSet presAssocID="{A836D052-2BFD-46EE-A527-0D9128707AA5}" presName="textRect" presStyleLbl="revTx" presStyleIdx="1" presStyleCnt="2">
        <dgm:presLayoutVars>
          <dgm:chMax val="1"/>
          <dgm:chPref val="1"/>
        </dgm:presLayoutVars>
      </dgm:prSet>
      <dgm:spPr/>
    </dgm:pt>
  </dgm:ptLst>
  <dgm:cxnLst>
    <dgm:cxn modelId="{CFCE4E1D-1853-455A-8C1B-ECB95AD4DE60}" type="presOf" srcId="{36D91BE9-AA6F-4387-B83F-79B744E6C09D}" destId="{1C0CC833-2F73-4CAC-A798-EB9C69A6FD96}" srcOrd="0" destOrd="0" presId="urn:microsoft.com/office/officeart/2018/5/layout/IconLeafLabelList"/>
    <dgm:cxn modelId="{6CC7D486-5651-484B-B5FD-3AF4061B8677}" srcId="{36D91BE9-AA6F-4387-B83F-79B744E6C09D}" destId="{A836D052-2BFD-46EE-A527-0D9128707AA5}" srcOrd="1" destOrd="0" parTransId="{424CDF6B-0F29-4535-9A38-114C3A086074}" sibTransId="{EDC78FF3-3F20-40DC-9038-EE636580B0D5}"/>
    <dgm:cxn modelId="{2E82D389-F003-40FA-B4E2-5A703EF5F5AA}" type="presOf" srcId="{A836D052-2BFD-46EE-A527-0D9128707AA5}" destId="{D9B97E18-D689-4822-B73E-D05620555AD7}" srcOrd="0" destOrd="0" presId="urn:microsoft.com/office/officeart/2018/5/layout/IconLeafLabelList"/>
    <dgm:cxn modelId="{926D7596-503B-409C-A695-2C172F305C29}" srcId="{36D91BE9-AA6F-4387-B83F-79B744E6C09D}" destId="{0F38AECE-F6BB-46E2-A1E4-AD93F8B19793}" srcOrd="0" destOrd="0" parTransId="{86E7ABA9-E4B2-4C5A-A96A-AD512B49BE91}" sibTransId="{C4383F37-F569-4B7E-81D1-977B00F69391}"/>
    <dgm:cxn modelId="{A141FDD2-B228-4484-8001-EE76FA73C548}" type="presOf" srcId="{0F38AECE-F6BB-46E2-A1E4-AD93F8B19793}" destId="{D90E3355-A2F4-4FCB-AAC9-DB119B4EF5E3}" srcOrd="0" destOrd="0" presId="urn:microsoft.com/office/officeart/2018/5/layout/IconLeafLabelList"/>
    <dgm:cxn modelId="{B2CC3A47-7697-46A8-9EF0-F3B0468F93D4}" type="presParOf" srcId="{1C0CC833-2F73-4CAC-A798-EB9C69A6FD96}" destId="{B051DB1B-3D4C-4873-A2AC-25E758A6E41B}" srcOrd="0" destOrd="0" presId="urn:microsoft.com/office/officeart/2018/5/layout/IconLeafLabelList"/>
    <dgm:cxn modelId="{0B4A5502-4674-4E57-9BF5-65901A0D6FCB}" type="presParOf" srcId="{B051DB1B-3D4C-4873-A2AC-25E758A6E41B}" destId="{6D89DC44-E974-4CCD-B84A-309DABF2E055}" srcOrd="0" destOrd="0" presId="urn:microsoft.com/office/officeart/2018/5/layout/IconLeafLabelList"/>
    <dgm:cxn modelId="{1A3F7A1C-76F2-4E12-949F-D1FF356D7809}" type="presParOf" srcId="{B051DB1B-3D4C-4873-A2AC-25E758A6E41B}" destId="{8D6D1B8B-94BA-43D1-8190-D6672A24A4A8}" srcOrd="1" destOrd="0" presId="urn:microsoft.com/office/officeart/2018/5/layout/IconLeafLabelList"/>
    <dgm:cxn modelId="{1980C28D-89B2-4919-92A3-290B77895ACF}" type="presParOf" srcId="{B051DB1B-3D4C-4873-A2AC-25E758A6E41B}" destId="{EE1EA4DC-6E65-4774-840C-FB4AAD55C065}" srcOrd="2" destOrd="0" presId="urn:microsoft.com/office/officeart/2018/5/layout/IconLeafLabelList"/>
    <dgm:cxn modelId="{AB035617-A363-4DBB-969D-5BC39FCE3EE9}" type="presParOf" srcId="{B051DB1B-3D4C-4873-A2AC-25E758A6E41B}" destId="{D90E3355-A2F4-4FCB-AAC9-DB119B4EF5E3}" srcOrd="3" destOrd="0" presId="urn:microsoft.com/office/officeart/2018/5/layout/IconLeafLabelList"/>
    <dgm:cxn modelId="{61D5922E-AEC1-4283-B471-C2A9180CF07C}" type="presParOf" srcId="{1C0CC833-2F73-4CAC-A798-EB9C69A6FD96}" destId="{D12A5114-5A40-4603-90FE-154D69656024}" srcOrd="1" destOrd="0" presId="urn:microsoft.com/office/officeart/2018/5/layout/IconLeafLabelList"/>
    <dgm:cxn modelId="{61279EA1-33F2-48B5-86DF-FA341D55F1A4}" type="presParOf" srcId="{1C0CC833-2F73-4CAC-A798-EB9C69A6FD96}" destId="{4081B79B-DDB1-4063-A797-D6F10CB6904E}" srcOrd="2" destOrd="0" presId="urn:microsoft.com/office/officeart/2018/5/layout/IconLeafLabelList"/>
    <dgm:cxn modelId="{212FC138-4A94-4904-ABF0-D1A836E596E9}" type="presParOf" srcId="{4081B79B-DDB1-4063-A797-D6F10CB6904E}" destId="{A5FE459E-6DB9-4D6C-BED7-ACB47BEB61C3}" srcOrd="0" destOrd="0" presId="urn:microsoft.com/office/officeart/2018/5/layout/IconLeafLabelList"/>
    <dgm:cxn modelId="{F765ED39-5573-4993-8962-AD6D87C4237F}" type="presParOf" srcId="{4081B79B-DDB1-4063-A797-D6F10CB6904E}" destId="{CB530854-9460-4F86-8E46-F9AA07C495F4}" srcOrd="1" destOrd="0" presId="urn:microsoft.com/office/officeart/2018/5/layout/IconLeafLabelList"/>
    <dgm:cxn modelId="{08CF6B87-56F9-4094-AE18-117BFA3FD914}" type="presParOf" srcId="{4081B79B-DDB1-4063-A797-D6F10CB6904E}" destId="{E388F102-C004-4BA4-8AC4-2E90871C6248}" srcOrd="2" destOrd="0" presId="urn:microsoft.com/office/officeart/2018/5/layout/IconLeafLabelList"/>
    <dgm:cxn modelId="{C7D25913-D57F-413F-801F-0CC73E2F5965}" type="presParOf" srcId="{4081B79B-DDB1-4063-A797-D6F10CB6904E}" destId="{D9B97E18-D689-4822-B73E-D05620555AD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D03DA-8555-47E4-8803-457849D8567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F1CABCE-C457-4CFE-A95F-CE3A7A5FD002}">
      <dgm:prSet/>
      <dgm:spPr/>
      <dgm:t>
        <a:bodyPr/>
        <a:lstStyle/>
        <a:p>
          <a:r>
            <a:rPr lang="en-US"/>
            <a:t>• Exercise: Heart rate increases to deliver more oxygen to muscles.</a:t>
          </a:r>
        </a:p>
      </dgm:t>
    </dgm:pt>
    <dgm:pt modelId="{C6409288-6D2C-4BF6-974C-58C7005BE029}" type="parTrans" cxnId="{0D7F9016-738F-4D5B-834E-C3A379937288}">
      <dgm:prSet/>
      <dgm:spPr/>
      <dgm:t>
        <a:bodyPr/>
        <a:lstStyle/>
        <a:p>
          <a:endParaRPr lang="en-US"/>
        </a:p>
      </dgm:t>
    </dgm:pt>
    <dgm:pt modelId="{EF28D3EF-AC97-4181-8752-7B474E15DCC3}" type="sibTrans" cxnId="{0D7F9016-738F-4D5B-834E-C3A379937288}">
      <dgm:prSet/>
      <dgm:spPr/>
      <dgm:t>
        <a:bodyPr/>
        <a:lstStyle/>
        <a:p>
          <a:endParaRPr lang="en-US"/>
        </a:p>
      </dgm:t>
    </dgm:pt>
    <dgm:pt modelId="{97C9F844-A723-4327-BA5E-E3343715EB41}">
      <dgm:prSet/>
      <dgm:spPr/>
      <dgm:t>
        <a:bodyPr/>
        <a:lstStyle/>
        <a:p>
          <a:r>
            <a:rPr lang="en-US"/>
            <a:t>• Cuts and Healing: Platelets help clot blood and prevent excessive bleeding.</a:t>
          </a:r>
        </a:p>
      </dgm:t>
    </dgm:pt>
    <dgm:pt modelId="{D1F8AC08-4425-47FE-811F-644B5D788CC0}" type="parTrans" cxnId="{1718F394-49C9-4789-B961-2FDD9C9243EE}">
      <dgm:prSet/>
      <dgm:spPr/>
      <dgm:t>
        <a:bodyPr/>
        <a:lstStyle/>
        <a:p>
          <a:endParaRPr lang="en-US"/>
        </a:p>
      </dgm:t>
    </dgm:pt>
    <dgm:pt modelId="{13718B96-35EE-4321-95D5-91B7DEE8EE39}" type="sibTrans" cxnId="{1718F394-49C9-4789-B961-2FDD9C9243EE}">
      <dgm:prSet/>
      <dgm:spPr/>
      <dgm:t>
        <a:bodyPr/>
        <a:lstStyle/>
        <a:p>
          <a:endParaRPr lang="en-US"/>
        </a:p>
      </dgm:t>
    </dgm:pt>
    <dgm:pt modelId="{B3ABF3C7-08BF-472F-97E8-554419E74576}">
      <dgm:prSet/>
      <dgm:spPr/>
      <dgm:t>
        <a:bodyPr/>
        <a:lstStyle/>
        <a:p>
          <a:r>
            <a:rPr lang="en-US"/>
            <a:t>• Breathing: Oxygen moves into the blood through the lungs to be delivered to cells.</a:t>
          </a:r>
        </a:p>
      </dgm:t>
    </dgm:pt>
    <dgm:pt modelId="{DDE8DA52-2148-4580-A5DC-5DE85FB1E50F}" type="parTrans" cxnId="{CD638107-44D8-446B-94E7-C3D40A0441CB}">
      <dgm:prSet/>
      <dgm:spPr/>
      <dgm:t>
        <a:bodyPr/>
        <a:lstStyle/>
        <a:p>
          <a:endParaRPr lang="en-US"/>
        </a:p>
      </dgm:t>
    </dgm:pt>
    <dgm:pt modelId="{A5A37744-515F-48CC-8864-E13F0016F592}" type="sibTrans" cxnId="{CD638107-44D8-446B-94E7-C3D40A0441CB}">
      <dgm:prSet/>
      <dgm:spPr/>
      <dgm:t>
        <a:bodyPr/>
        <a:lstStyle/>
        <a:p>
          <a:endParaRPr lang="en-US"/>
        </a:p>
      </dgm:t>
    </dgm:pt>
    <dgm:pt modelId="{466C7D67-EB27-4457-BEB8-198E9FA6012C}" type="pres">
      <dgm:prSet presAssocID="{4E3D03DA-8555-47E4-8803-457849D85670}" presName="root" presStyleCnt="0">
        <dgm:presLayoutVars>
          <dgm:dir/>
          <dgm:resizeHandles val="exact"/>
        </dgm:presLayoutVars>
      </dgm:prSet>
      <dgm:spPr/>
    </dgm:pt>
    <dgm:pt modelId="{8B072375-B1BB-4267-A3E4-CC4C4C49B141}" type="pres">
      <dgm:prSet presAssocID="{0F1CABCE-C457-4CFE-A95F-CE3A7A5FD002}" presName="compNode" presStyleCnt="0"/>
      <dgm:spPr/>
    </dgm:pt>
    <dgm:pt modelId="{92D6539C-FDCF-47FF-8B32-A817747479F9}" type="pres">
      <dgm:prSet presAssocID="{0F1CABCE-C457-4CFE-A95F-CE3A7A5FD002}" presName="bgRect" presStyleLbl="bgShp" presStyleIdx="0" presStyleCnt="3"/>
      <dgm:spPr/>
    </dgm:pt>
    <dgm:pt modelId="{661C8434-4F7E-4178-B394-77C9CAD757EE}" type="pres">
      <dgm:prSet presAssocID="{0F1CABCE-C457-4CFE-A95F-CE3A7A5FD0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with Pulse"/>
        </a:ext>
      </dgm:extLst>
    </dgm:pt>
    <dgm:pt modelId="{9DDE9069-4FDA-45A4-BC0D-B541674C7D78}" type="pres">
      <dgm:prSet presAssocID="{0F1CABCE-C457-4CFE-A95F-CE3A7A5FD002}" presName="spaceRect" presStyleCnt="0"/>
      <dgm:spPr/>
    </dgm:pt>
    <dgm:pt modelId="{D9558782-608D-4A8E-9582-741F83E5BDC3}" type="pres">
      <dgm:prSet presAssocID="{0F1CABCE-C457-4CFE-A95F-CE3A7A5FD002}" presName="parTx" presStyleLbl="revTx" presStyleIdx="0" presStyleCnt="3">
        <dgm:presLayoutVars>
          <dgm:chMax val="0"/>
          <dgm:chPref val="0"/>
        </dgm:presLayoutVars>
      </dgm:prSet>
      <dgm:spPr/>
    </dgm:pt>
    <dgm:pt modelId="{98A0DA85-721B-49A9-BB1C-B2BBE48012CF}" type="pres">
      <dgm:prSet presAssocID="{EF28D3EF-AC97-4181-8752-7B474E15DCC3}" presName="sibTrans" presStyleCnt="0"/>
      <dgm:spPr/>
    </dgm:pt>
    <dgm:pt modelId="{3D7FCCB5-F7CD-48C7-ACEA-CA6E7DFDDB89}" type="pres">
      <dgm:prSet presAssocID="{97C9F844-A723-4327-BA5E-E3343715EB41}" presName="compNode" presStyleCnt="0"/>
      <dgm:spPr/>
    </dgm:pt>
    <dgm:pt modelId="{EB48195F-ECFB-4AF1-8A64-3E4879F04D96}" type="pres">
      <dgm:prSet presAssocID="{97C9F844-A723-4327-BA5E-E3343715EB41}" presName="bgRect" presStyleLbl="bgShp" presStyleIdx="1" presStyleCnt="3"/>
      <dgm:spPr/>
    </dgm:pt>
    <dgm:pt modelId="{8631C7ED-794B-4F62-A3C5-3699C510C6B8}" type="pres">
      <dgm:prSet presAssocID="{97C9F844-A723-4327-BA5E-E3343715EB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3FA901B0-4616-4DB3-A4F0-3DE5126A9646}" type="pres">
      <dgm:prSet presAssocID="{97C9F844-A723-4327-BA5E-E3343715EB41}" presName="spaceRect" presStyleCnt="0"/>
      <dgm:spPr/>
    </dgm:pt>
    <dgm:pt modelId="{DADC445C-BA1C-48A8-A096-E94161726959}" type="pres">
      <dgm:prSet presAssocID="{97C9F844-A723-4327-BA5E-E3343715EB41}" presName="parTx" presStyleLbl="revTx" presStyleIdx="1" presStyleCnt="3">
        <dgm:presLayoutVars>
          <dgm:chMax val="0"/>
          <dgm:chPref val="0"/>
        </dgm:presLayoutVars>
      </dgm:prSet>
      <dgm:spPr/>
    </dgm:pt>
    <dgm:pt modelId="{ABB4068A-3611-4FD1-9463-1E2AF92A8389}" type="pres">
      <dgm:prSet presAssocID="{13718B96-35EE-4321-95D5-91B7DEE8EE39}" presName="sibTrans" presStyleCnt="0"/>
      <dgm:spPr/>
    </dgm:pt>
    <dgm:pt modelId="{E50FF4D5-C2D0-4D7C-ABF5-0F9A5DE0CBBF}" type="pres">
      <dgm:prSet presAssocID="{B3ABF3C7-08BF-472F-97E8-554419E74576}" presName="compNode" presStyleCnt="0"/>
      <dgm:spPr/>
    </dgm:pt>
    <dgm:pt modelId="{D2574074-B662-494D-ADE7-EC4F26C05B18}" type="pres">
      <dgm:prSet presAssocID="{B3ABF3C7-08BF-472F-97E8-554419E74576}" presName="bgRect" presStyleLbl="bgShp" presStyleIdx="2" presStyleCnt="3"/>
      <dgm:spPr/>
    </dgm:pt>
    <dgm:pt modelId="{2FABEE5A-C492-4C4D-89C8-919DF926AEB9}" type="pres">
      <dgm:prSet presAssocID="{B3ABF3C7-08BF-472F-97E8-554419E745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E1EC527B-9421-4790-BC39-F305A784626C}" type="pres">
      <dgm:prSet presAssocID="{B3ABF3C7-08BF-472F-97E8-554419E74576}" presName="spaceRect" presStyleCnt="0"/>
      <dgm:spPr/>
    </dgm:pt>
    <dgm:pt modelId="{0E89FC84-7A8D-4A66-BB2A-34F39FC1DDD9}" type="pres">
      <dgm:prSet presAssocID="{B3ABF3C7-08BF-472F-97E8-554419E74576}" presName="parTx" presStyleLbl="revTx" presStyleIdx="2" presStyleCnt="3">
        <dgm:presLayoutVars>
          <dgm:chMax val="0"/>
          <dgm:chPref val="0"/>
        </dgm:presLayoutVars>
      </dgm:prSet>
      <dgm:spPr/>
    </dgm:pt>
  </dgm:ptLst>
  <dgm:cxnLst>
    <dgm:cxn modelId="{CD638107-44D8-446B-94E7-C3D40A0441CB}" srcId="{4E3D03DA-8555-47E4-8803-457849D85670}" destId="{B3ABF3C7-08BF-472F-97E8-554419E74576}" srcOrd="2" destOrd="0" parTransId="{DDE8DA52-2148-4580-A5DC-5DE85FB1E50F}" sibTransId="{A5A37744-515F-48CC-8864-E13F0016F592}"/>
    <dgm:cxn modelId="{0D7F9016-738F-4D5B-834E-C3A379937288}" srcId="{4E3D03DA-8555-47E4-8803-457849D85670}" destId="{0F1CABCE-C457-4CFE-A95F-CE3A7A5FD002}" srcOrd="0" destOrd="0" parTransId="{C6409288-6D2C-4BF6-974C-58C7005BE029}" sibTransId="{EF28D3EF-AC97-4181-8752-7B474E15DCC3}"/>
    <dgm:cxn modelId="{DDBC3222-8756-4ED1-B32E-1AF586AC1062}" type="presOf" srcId="{B3ABF3C7-08BF-472F-97E8-554419E74576}" destId="{0E89FC84-7A8D-4A66-BB2A-34F39FC1DDD9}" srcOrd="0" destOrd="0" presId="urn:microsoft.com/office/officeart/2018/2/layout/IconVerticalSolidList"/>
    <dgm:cxn modelId="{89E25B30-0DA9-4706-B9A9-8478FCAFEAB8}" type="presOf" srcId="{4E3D03DA-8555-47E4-8803-457849D85670}" destId="{466C7D67-EB27-4457-BEB8-198E9FA6012C}" srcOrd="0" destOrd="0" presId="urn:microsoft.com/office/officeart/2018/2/layout/IconVerticalSolidList"/>
    <dgm:cxn modelId="{22A8063D-F3C3-43CF-8180-29028C149DDA}" type="presOf" srcId="{97C9F844-A723-4327-BA5E-E3343715EB41}" destId="{DADC445C-BA1C-48A8-A096-E94161726959}" srcOrd="0" destOrd="0" presId="urn:microsoft.com/office/officeart/2018/2/layout/IconVerticalSolidList"/>
    <dgm:cxn modelId="{93B3F88C-8CE6-4BD0-AB4B-41879CAE09BF}" type="presOf" srcId="{0F1CABCE-C457-4CFE-A95F-CE3A7A5FD002}" destId="{D9558782-608D-4A8E-9582-741F83E5BDC3}" srcOrd="0" destOrd="0" presId="urn:microsoft.com/office/officeart/2018/2/layout/IconVerticalSolidList"/>
    <dgm:cxn modelId="{1718F394-49C9-4789-B961-2FDD9C9243EE}" srcId="{4E3D03DA-8555-47E4-8803-457849D85670}" destId="{97C9F844-A723-4327-BA5E-E3343715EB41}" srcOrd="1" destOrd="0" parTransId="{D1F8AC08-4425-47FE-811F-644B5D788CC0}" sibTransId="{13718B96-35EE-4321-95D5-91B7DEE8EE39}"/>
    <dgm:cxn modelId="{09C68E21-8B8D-45DD-B2F5-A2CA403F9162}" type="presParOf" srcId="{466C7D67-EB27-4457-BEB8-198E9FA6012C}" destId="{8B072375-B1BB-4267-A3E4-CC4C4C49B141}" srcOrd="0" destOrd="0" presId="urn:microsoft.com/office/officeart/2018/2/layout/IconVerticalSolidList"/>
    <dgm:cxn modelId="{408E801F-67A2-4A9E-9C3C-7EEDF2ADF121}" type="presParOf" srcId="{8B072375-B1BB-4267-A3E4-CC4C4C49B141}" destId="{92D6539C-FDCF-47FF-8B32-A817747479F9}" srcOrd="0" destOrd="0" presId="urn:microsoft.com/office/officeart/2018/2/layout/IconVerticalSolidList"/>
    <dgm:cxn modelId="{28EEEB34-BBEC-42B3-848B-185E559071F3}" type="presParOf" srcId="{8B072375-B1BB-4267-A3E4-CC4C4C49B141}" destId="{661C8434-4F7E-4178-B394-77C9CAD757EE}" srcOrd="1" destOrd="0" presId="urn:microsoft.com/office/officeart/2018/2/layout/IconVerticalSolidList"/>
    <dgm:cxn modelId="{2C11A156-51B2-4137-95DA-4DF2B897F1BB}" type="presParOf" srcId="{8B072375-B1BB-4267-A3E4-CC4C4C49B141}" destId="{9DDE9069-4FDA-45A4-BC0D-B541674C7D78}" srcOrd="2" destOrd="0" presId="urn:microsoft.com/office/officeart/2018/2/layout/IconVerticalSolidList"/>
    <dgm:cxn modelId="{A6366433-8DBF-420D-B56A-0CA52393796E}" type="presParOf" srcId="{8B072375-B1BB-4267-A3E4-CC4C4C49B141}" destId="{D9558782-608D-4A8E-9582-741F83E5BDC3}" srcOrd="3" destOrd="0" presId="urn:microsoft.com/office/officeart/2018/2/layout/IconVerticalSolidList"/>
    <dgm:cxn modelId="{164FB959-3479-4881-AA8A-3310488328F3}" type="presParOf" srcId="{466C7D67-EB27-4457-BEB8-198E9FA6012C}" destId="{98A0DA85-721B-49A9-BB1C-B2BBE48012CF}" srcOrd="1" destOrd="0" presId="urn:microsoft.com/office/officeart/2018/2/layout/IconVerticalSolidList"/>
    <dgm:cxn modelId="{8B663EEA-6408-4D11-AA4B-64F8E30D318C}" type="presParOf" srcId="{466C7D67-EB27-4457-BEB8-198E9FA6012C}" destId="{3D7FCCB5-F7CD-48C7-ACEA-CA6E7DFDDB89}" srcOrd="2" destOrd="0" presId="urn:microsoft.com/office/officeart/2018/2/layout/IconVerticalSolidList"/>
    <dgm:cxn modelId="{D4A64C20-5BBC-46E3-BA50-78B8F6F34C9C}" type="presParOf" srcId="{3D7FCCB5-F7CD-48C7-ACEA-CA6E7DFDDB89}" destId="{EB48195F-ECFB-4AF1-8A64-3E4879F04D96}" srcOrd="0" destOrd="0" presId="urn:microsoft.com/office/officeart/2018/2/layout/IconVerticalSolidList"/>
    <dgm:cxn modelId="{76FDA9E6-DBDF-4675-917B-D4B81F75049D}" type="presParOf" srcId="{3D7FCCB5-F7CD-48C7-ACEA-CA6E7DFDDB89}" destId="{8631C7ED-794B-4F62-A3C5-3699C510C6B8}" srcOrd="1" destOrd="0" presId="urn:microsoft.com/office/officeart/2018/2/layout/IconVerticalSolidList"/>
    <dgm:cxn modelId="{92262323-E378-44A7-8796-85EA914611CD}" type="presParOf" srcId="{3D7FCCB5-F7CD-48C7-ACEA-CA6E7DFDDB89}" destId="{3FA901B0-4616-4DB3-A4F0-3DE5126A9646}" srcOrd="2" destOrd="0" presId="urn:microsoft.com/office/officeart/2018/2/layout/IconVerticalSolidList"/>
    <dgm:cxn modelId="{E5C63119-87D2-476C-9C1E-A458DE7164C9}" type="presParOf" srcId="{3D7FCCB5-F7CD-48C7-ACEA-CA6E7DFDDB89}" destId="{DADC445C-BA1C-48A8-A096-E94161726959}" srcOrd="3" destOrd="0" presId="urn:microsoft.com/office/officeart/2018/2/layout/IconVerticalSolidList"/>
    <dgm:cxn modelId="{764AD693-12BB-41A5-9BEA-05710A1AAB9A}" type="presParOf" srcId="{466C7D67-EB27-4457-BEB8-198E9FA6012C}" destId="{ABB4068A-3611-4FD1-9463-1E2AF92A8389}" srcOrd="3" destOrd="0" presId="urn:microsoft.com/office/officeart/2018/2/layout/IconVerticalSolidList"/>
    <dgm:cxn modelId="{4D0F9C6A-BAB9-443F-BEAF-E915CE2E29C8}" type="presParOf" srcId="{466C7D67-EB27-4457-BEB8-198E9FA6012C}" destId="{E50FF4D5-C2D0-4D7C-ABF5-0F9A5DE0CBBF}" srcOrd="4" destOrd="0" presId="urn:microsoft.com/office/officeart/2018/2/layout/IconVerticalSolidList"/>
    <dgm:cxn modelId="{B2BBA526-6062-43AD-B554-0853A6668861}" type="presParOf" srcId="{E50FF4D5-C2D0-4D7C-ABF5-0F9A5DE0CBBF}" destId="{D2574074-B662-494D-ADE7-EC4F26C05B18}" srcOrd="0" destOrd="0" presId="urn:microsoft.com/office/officeart/2018/2/layout/IconVerticalSolidList"/>
    <dgm:cxn modelId="{B245B11B-1782-480D-879D-695930A9BF23}" type="presParOf" srcId="{E50FF4D5-C2D0-4D7C-ABF5-0F9A5DE0CBBF}" destId="{2FABEE5A-C492-4C4D-89C8-919DF926AEB9}" srcOrd="1" destOrd="0" presId="urn:microsoft.com/office/officeart/2018/2/layout/IconVerticalSolidList"/>
    <dgm:cxn modelId="{7A661F75-F571-4D07-91AC-E51701131C66}" type="presParOf" srcId="{E50FF4D5-C2D0-4D7C-ABF5-0F9A5DE0CBBF}" destId="{E1EC527B-9421-4790-BC39-F305A784626C}" srcOrd="2" destOrd="0" presId="urn:microsoft.com/office/officeart/2018/2/layout/IconVerticalSolidList"/>
    <dgm:cxn modelId="{11A9159C-A775-4BF5-B189-CD4BAFE3C41F}" type="presParOf" srcId="{E50FF4D5-C2D0-4D7C-ABF5-0F9A5DE0CBBF}" destId="{0E89FC84-7A8D-4A66-BB2A-34F39FC1DD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D93EB0-B132-41BB-A137-29DAA547F4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EB1583-8F10-4D7B-A88E-C44964F4D819}">
      <dgm:prSet/>
      <dgm:spPr/>
      <dgm:t>
        <a:bodyPr/>
        <a:lstStyle/>
        <a:p>
          <a:r>
            <a:rPr lang="en-US"/>
            <a:t>• Exercise regularly</a:t>
          </a:r>
        </a:p>
      </dgm:t>
    </dgm:pt>
    <dgm:pt modelId="{12A6EFA9-CE44-4FC8-9705-3BFC33D9E5FA}" type="parTrans" cxnId="{AAF392A6-D3DA-40E3-AFD0-9CC62F62CB26}">
      <dgm:prSet/>
      <dgm:spPr/>
      <dgm:t>
        <a:bodyPr/>
        <a:lstStyle/>
        <a:p>
          <a:endParaRPr lang="en-US"/>
        </a:p>
      </dgm:t>
    </dgm:pt>
    <dgm:pt modelId="{DED05135-C1E3-47A7-B4DB-337C5C46235C}" type="sibTrans" cxnId="{AAF392A6-D3DA-40E3-AFD0-9CC62F62CB26}">
      <dgm:prSet/>
      <dgm:spPr/>
      <dgm:t>
        <a:bodyPr/>
        <a:lstStyle/>
        <a:p>
          <a:endParaRPr lang="en-US"/>
        </a:p>
      </dgm:t>
    </dgm:pt>
    <dgm:pt modelId="{4D19FE8A-27FC-4513-A180-E26EFB61570F}">
      <dgm:prSet/>
      <dgm:spPr/>
      <dgm:t>
        <a:bodyPr/>
        <a:lstStyle/>
        <a:p>
          <a:r>
            <a:rPr lang="en-US" dirty="0"/>
            <a:t>• Eat a balanced diet</a:t>
          </a:r>
        </a:p>
      </dgm:t>
    </dgm:pt>
    <dgm:pt modelId="{230B722C-7D6C-4EC9-BC87-1B8A25DC848A}" type="parTrans" cxnId="{8EE8ADB1-0143-46F6-8709-2AF37C58FB50}">
      <dgm:prSet/>
      <dgm:spPr/>
      <dgm:t>
        <a:bodyPr/>
        <a:lstStyle/>
        <a:p>
          <a:endParaRPr lang="en-US"/>
        </a:p>
      </dgm:t>
    </dgm:pt>
    <dgm:pt modelId="{E1FD7F34-5088-4CCF-AF44-6F9D85ABED1F}" type="sibTrans" cxnId="{8EE8ADB1-0143-46F6-8709-2AF37C58FB50}">
      <dgm:prSet/>
      <dgm:spPr/>
      <dgm:t>
        <a:bodyPr/>
        <a:lstStyle/>
        <a:p>
          <a:endParaRPr lang="en-US"/>
        </a:p>
      </dgm:t>
    </dgm:pt>
    <dgm:pt modelId="{14121DBD-C5AE-46B4-A6FA-6EB489C1690D}">
      <dgm:prSet/>
      <dgm:spPr/>
      <dgm:t>
        <a:bodyPr/>
        <a:lstStyle/>
        <a:p>
          <a:r>
            <a:rPr lang="en-US"/>
            <a:t>• Stay hydrated</a:t>
          </a:r>
        </a:p>
      </dgm:t>
    </dgm:pt>
    <dgm:pt modelId="{500EBCC5-AC03-4AC9-B021-B778B9463086}" type="parTrans" cxnId="{6C683988-93B5-4D19-B158-645F036D0507}">
      <dgm:prSet/>
      <dgm:spPr/>
      <dgm:t>
        <a:bodyPr/>
        <a:lstStyle/>
        <a:p>
          <a:endParaRPr lang="en-US"/>
        </a:p>
      </dgm:t>
    </dgm:pt>
    <dgm:pt modelId="{285775EC-6C6E-4596-AB1A-1DA575CBD588}" type="sibTrans" cxnId="{6C683988-93B5-4D19-B158-645F036D0507}">
      <dgm:prSet/>
      <dgm:spPr/>
      <dgm:t>
        <a:bodyPr/>
        <a:lstStyle/>
        <a:p>
          <a:endParaRPr lang="en-US"/>
        </a:p>
      </dgm:t>
    </dgm:pt>
    <dgm:pt modelId="{F1ACC9F3-CD71-42B4-959A-63CE1F9C1E88}">
      <dgm:prSet/>
      <dgm:spPr/>
      <dgm:t>
        <a:bodyPr/>
        <a:lstStyle/>
        <a:p>
          <a:r>
            <a:rPr lang="en-US"/>
            <a:t>• Avoid smoking</a:t>
          </a:r>
        </a:p>
      </dgm:t>
    </dgm:pt>
    <dgm:pt modelId="{FD532159-7E6B-4B8C-B3D0-8EF65ACB405D}" type="parTrans" cxnId="{61B9024D-1CF1-4920-8B25-FA9919DEE938}">
      <dgm:prSet/>
      <dgm:spPr/>
      <dgm:t>
        <a:bodyPr/>
        <a:lstStyle/>
        <a:p>
          <a:endParaRPr lang="en-US"/>
        </a:p>
      </dgm:t>
    </dgm:pt>
    <dgm:pt modelId="{AC8A6F1A-1A05-485B-BEEC-9A9E60CE2287}" type="sibTrans" cxnId="{61B9024D-1CF1-4920-8B25-FA9919DEE938}">
      <dgm:prSet/>
      <dgm:spPr/>
      <dgm:t>
        <a:bodyPr/>
        <a:lstStyle/>
        <a:p>
          <a:endParaRPr lang="en-US"/>
        </a:p>
      </dgm:t>
    </dgm:pt>
    <dgm:pt modelId="{CB230A01-86DD-43AD-85C8-0798963ADFB3}" type="pres">
      <dgm:prSet presAssocID="{18D93EB0-B132-41BB-A137-29DAA547F448}" presName="root" presStyleCnt="0">
        <dgm:presLayoutVars>
          <dgm:dir/>
          <dgm:resizeHandles val="exact"/>
        </dgm:presLayoutVars>
      </dgm:prSet>
      <dgm:spPr/>
    </dgm:pt>
    <dgm:pt modelId="{AE1F2FC3-B489-4227-A084-AE9A6D6C61EF}" type="pres">
      <dgm:prSet presAssocID="{7EEB1583-8F10-4D7B-A88E-C44964F4D819}" presName="compNode" presStyleCnt="0"/>
      <dgm:spPr/>
    </dgm:pt>
    <dgm:pt modelId="{DC55D2ED-C1CA-4D2E-9751-84359D735274}" type="pres">
      <dgm:prSet presAssocID="{7EEB1583-8F10-4D7B-A88E-C44964F4D819}" presName="bgRect" presStyleLbl="bgShp" presStyleIdx="0" presStyleCnt="4"/>
      <dgm:spPr/>
    </dgm:pt>
    <dgm:pt modelId="{F14D4871-C550-4B46-83A4-F1C66900C5E9}" type="pres">
      <dgm:prSet presAssocID="{7EEB1583-8F10-4D7B-A88E-C44964F4D8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oking"/>
        </a:ext>
      </dgm:extLst>
    </dgm:pt>
    <dgm:pt modelId="{40EECDC7-169A-4A3C-8429-0CC8042883A7}" type="pres">
      <dgm:prSet presAssocID="{7EEB1583-8F10-4D7B-A88E-C44964F4D819}" presName="spaceRect" presStyleCnt="0"/>
      <dgm:spPr/>
    </dgm:pt>
    <dgm:pt modelId="{ED54CBE7-D147-4EDF-83FC-D57E9BEB4A26}" type="pres">
      <dgm:prSet presAssocID="{7EEB1583-8F10-4D7B-A88E-C44964F4D819}" presName="parTx" presStyleLbl="revTx" presStyleIdx="0" presStyleCnt="4">
        <dgm:presLayoutVars>
          <dgm:chMax val="0"/>
          <dgm:chPref val="0"/>
        </dgm:presLayoutVars>
      </dgm:prSet>
      <dgm:spPr/>
    </dgm:pt>
    <dgm:pt modelId="{134FB313-5FA6-469F-A653-E519E9FBED46}" type="pres">
      <dgm:prSet presAssocID="{DED05135-C1E3-47A7-B4DB-337C5C46235C}" presName="sibTrans" presStyleCnt="0"/>
      <dgm:spPr/>
    </dgm:pt>
    <dgm:pt modelId="{2B432EFE-5A95-4D95-BD5B-A73425D86EB2}" type="pres">
      <dgm:prSet presAssocID="{4D19FE8A-27FC-4513-A180-E26EFB61570F}" presName="compNode" presStyleCnt="0"/>
      <dgm:spPr/>
    </dgm:pt>
    <dgm:pt modelId="{AA9CAFFC-1222-4D2C-8DD1-EF41C9EB24D2}" type="pres">
      <dgm:prSet presAssocID="{4D19FE8A-27FC-4513-A180-E26EFB61570F}" presName="bgRect" presStyleLbl="bgShp" presStyleIdx="1" presStyleCnt="4"/>
      <dgm:spPr/>
    </dgm:pt>
    <dgm:pt modelId="{3E9CCAC3-B6BE-4DD2-BB50-D1510ED417EA}" type="pres">
      <dgm:prSet presAssocID="{4D19FE8A-27FC-4513-A180-E26EFB6157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8DCD2033-E19C-4F30-915C-6616A6694A31}" type="pres">
      <dgm:prSet presAssocID="{4D19FE8A-27FC-4513-A180-E26EFB61570F}" presName="spaceRect" presStyleCnt="0"/>
      <dgm:spPr/>
    </dgm:pt>
    <dgm:pt modelId="{583718DC-6189-4B09-913D-F1E86A0F96B2}" type="pres">
      <dgm:prSet presAssocID="{4D19FE8A-27FC-4513-A180-E26EFB61570F}" presName="parTx" presStyleLbl="revTx" presStyleIdx="1" presStyleCnt="4">
        <dgm:presLayoutVars>
          <dgm:chMax val="0"/>
          <dgm:chPref val="0"/>
        </dgm:presLayoutVars>
      </dgm:prSet>
      <dgm:spPr/>
    </dgm:pt>
    <dgm:pt modelId="{BCC88002-2048-440F-BEBB-81543B305EA4}" type="pres">
      <dgm:prSet presAssocID="{E1FD7F34-5088-4CCF-AF44-6F9D85ABED1F}" presName="sibTrans" presStyleCnt="0"/>
      <dgm:spPr/>
    </dgm:pt>
    <dgm:pt modelId="{1187F97C-C049-4E7C-93A8-51183F41C8EF}" type="pres">
      <dgm:prSet presAssocID="{14121DBD-C5AE-46B4-A6FA-6EB489C1690D}" presName="compNode" presStyleCnt="0"/>
      <dgm:spPr/>
    </dgm:pt>
    <dgm:pt modelId="{989CE8B8-CF91-413F-BAF4-62534ED8F498}" type="pres">
      <dgm:prSet presAssocID="{14121DBD-C5AE-46B4-A6FA-6EB489C1690D}" presName="bgRect" presStyleLbl="bgShp" presStyleIdx="2" presStyleCnt="4"/>
      <dgm:spPr/>
    </dgm:pt>
    <dgm:pt modelId="{99FFA43F-86C8-46E5-8827-8373EAF4C6FE}" type="pres">
      <dgm:prSet presAssocID="{14121DBD-C5AE-46B4-A6FA-6EB489C169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
        </a:ext>
      </dgm:extLst>
    </dgm:pt>
    <dgm:pt modelId="{3380D3E1-1ACD-4A79-A589-AB1F09BE12BA}" type="pres">
      <dgm:prSet presAssocID="{14121DBD-C5AE-46B4-A6FA-6EB489C1690D}" presName="spaceRect" presStyleCnt="0"/>
      <dgm:spPr/>
    </dgm:pt>
    <dgm:pt modelId="{A0D9972C-EF08-48AF-A04C-381A7DC25F42}" type="pres">
      <dgm:prSet presAssocID="{14121DBD-C5AE-46B4-A6FA-6EB489C1690D}" presName="parTx" presStyleLbl="revTx" presStyleIdx="2" presStyleCnt="4">
        <dgm:presLayoutVars>
          <dgm:chMax val="0"/>
          <dgm:chPref val="0"/>
        </dgm:presLayoutVars>
      </dgm:prSet>
      <dgm:spPr/>
    </dgm:pt>
    <dgm:pt modelId="{D1B1F3C3-E534-4BD9-B42A-12FE2FFFBF9D}" type="pres">
      <dgm:prSet presAssocID="{285775EC-6C6E-4596-AB1A-1DA575CBD588}" presName="sibTrans" presStyleCnt="0"/>
      <dgm:spPr/>
    </dgm:pt>
    <dgm:pt modelId="{7E07CA9A-F1D8-4A60-8578-AA6E4614C45A}" type="pres">
      <dgm:prSet presAssocID="{F1ACC9F3-CD71-42B4-959A-63CE1F9C1E88}" presName="compNode" presStyleCnt="0"/>
      <dgm:spPr/>
    </dgm:pt>
    <dgm:pt modelId="{7AF87BA3-7CA2-4DEE-9F75-4DEB9E58A9D6}" type="pres">
      <dgm:prSet presAssocID="{F1ACC9F3-CD71-42B4-959A-63CE1F9C1E88}" presName="bgRect" presStyleLbl="bgShp" presStyleIdx="3" presStyleCnt="4"/>
      <dgm:spPr/>
    </dgm:pt>
    <dgm:pt modelId="{F6F2989F-26DC-45CA-AF08-DE88C98034F0}" type="pres">
      <dgm:prSet presAssocID="{F1ACC9F3-CD71-42B4-959A-63CE1F9C1E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moking"/>
        </a:ext>
      </dgm:extLst>
    </dgm:pt>
    <dgm:pt modelId="{550C0347-A5D6-4E8B-A5CC-EC90C837F177}" type="pres">
      <dgm:prSet presAssocID="{F1ACC9F3-CD71-42B4-959A-63CE1F9C1E88}" presName="spaceRect" presStyleCnt="0"/>
      <dgm:spPr/>
    </dgm:pt>
    <dgm:pt modelId="{DB651494-8AD3-455F-A09E-AA1820410F2E}" type="pres">
      <dgm:prSet presAssocID="{F1ACC9F3-CD71-42B4-959A-63CE1F9C1E88}" presName="parTx" presStyleLbl="revTx" presStyleIdx="3" presStyleCnt="4">
        <dgm:presLayoutVars>
          <dgm:chMax val="0"/>
          <dgm:chPref val="0"/>
        </dgm:presLayoutVars>
      </dgm:prSet>
      <dgm:spPr/>
    </dgm:pt>
  </dgm:ptLst>
  <dgm:cxnLst>
    <dgm:cxn modelId="{35100B0D-8846-45B9-A5D1-5366468EEAEF}" type="presOf" srcId="{F1ACC9F3-CD71-42B4-959A-63CE1F9C1E88}" destId="{DB651494-8AD3-455F-A09E-AA1820410F2E}" srcOrd="0" destOrd="0" presId="urn:microsoft.com/office/officeart/2018/2/layout/IconVerticalSolidList"/>
    <dgm:cxn modelId="{61B9024D-1CF1-4920-8B25-FA9919DEE938}" srcId="{18D93EB0-B132-41BB-A137-29DAA547F448}" destId="{F1ACC9F3-CD71-42B4-959A-63CE1F9C1E88}" srcOrd="3" destOrd="0" parTransId="{FD532159-7E6B-4B8C-B3D0-8EF65ACB405D}" sibTransId="{AC8A6F1A-1A05-485B-BEEC-9A9E60CE2287}"/>
    <dgm:cxn modelId="{6C683988-93B5-4D19-B158-645F036D0507}" srcId="{18D93EB0-B132-41BB-A137-29DAA547F448}" destId="{14121DBD-C5AE-46B4-A6FA-6EB489C1690D}" srcOrd="2" destOrd="0" parTransId="{500EBCC5-AC03-4AC9-B021-B778B9463086}" sibTransId="{285775EC-6C6E-4596-AB1A-1DA575CBD588}"/>
    <dgm:cxn modelId="{23AAEDA3-2886-4198-8674-294AC0591658}" type="presOf" srcId="{14121DBD-C5AE-46B4-A6FA-6EB489C1690D}" destId="{A0D9972C-EF08-48AF-A04C-381A7DC25F42}" srcOrd="0" destOrd="0" presId="urn:microsoft.com/office/officeart/2018/2/layout/IconVerticalSolidList"/>
    <dgm:cxn modelId="{AAF392A6-D3DA-40E3-AFD0-9CC62F62CB26}" srcId="{18D93EB0-B132-41BB-A137-29DAA547F448}" destId="{7EEB1583-8F10-4D7B-A88E-C44964F4D819}" srcOrd="0" destOrd="0" parTransId="{12A6EFA9-CE44-4FC8-9705-3BFC33D9E5FA}" sibTransId="{DED05135-C1E3-47A7-B4DB-337C5C46235C}"/>
    <dgm:cxn modelId="{8EE8ADB1-0143-46F6-8709-2AF37C58FB50}" srcId="{18D93EB0-B132-41BB-A137-29DAA547F448}" destId="{4D19FE8A-27FC-4513-A180-E26EFB61570F}" srcOrd="1" destOrd="0" parTransId="{230B722C-7D6C-4EC9-BC87-1B8A25DC848A}" sibTransId="{E1FD7F34-5088-4CCF-AF44-6F9D85ABED1F}"/>
    <dgm:cxn modelId="{F4A2D0C9-ED56-4B8E-92E5-2D16921CADDC}" type="presOf" srcId="{7EEB1583-8F10-4D7B-A88E-C44964F4D819}" destId="{ED54CBE7-D147-4EDF-83FC-D57E9BEB4A26}" srcOrd="0" destOrd="0" presId="urn:microsoft.com/office/officeart/2018/2/layout/IconVerticalSolidList"/>
    <dgm:cxn modelId="{741D9BE7-A7C9-4828-AA91-BF6CFC8C53D2}" type="presOf" srcId="{4D19FE8A-27FC-4513-A180-E26EFB61570F}" destId="{583718DC-6189-4B09-913D-F1E86A0F96B2}" srcOrd="0" destOrd="0" presId="urn:microsoft.com/office/officeart/2018/2/layout/IconVerticalSolidList"/>
    <dgm:cxn modelId="{020993EF-7722-457E-8BA7-F6882C6AE65D}" type="presOf" srcId="{18D93EB0-B132-41BB-A137-29DAA547F448}" destId="{CB230A01-86DD-43AD-85C8-0798963ADFB3}" srcOrd="0" destOrd="0" presId="urn:microsoft.com/office/officeart/2018/2/layout/IconVerticalSolidList"/>
    <dgm:cxn modelId="{C27C87AC-2884-4A71-BF46-9209BE1A1C4F}" type="presParOf" srcId="{CB230A01-86DD-43AD-85C8-0798963ADFB3}" destId="{AE1F2FC3-B489-4227-A084-AE9A6D6C61EF}" srcOrd="0" destOrd="0" presId="urn:microsoft.com/office/officeart/2018/2/layout/IconVerticalSolidList"/>
    <dgm:cxn modelId="{2B88F173-A414-4831-9AD6-E4A9928BFDE7}" type="presParOf" srcId="{AE1F2FC3-B489-4227-A084-AE9A6D6C61EF}" destId="{DC55D2ED-C1CA-4D2E-9751-84359D735274}" srcOrd="0" destOrd="0" presId="urn:microsoft.com/office/officeart/2018/2/layout/IconVerticalSolidList"/>
    <dgm:cxn modelId="{BF4230A8-BF9A-4F1A-9C45-DA94B879D12F}" type="presParOf" srcId="{AE1F2FC3-B489-4227-A084-AE9A6D6C61EF}" destId="{F14D4871-C550-4B46-83A4-F1C66900C5E9}" srcOrd="1" destOrd="0" presId="urn:microsoft.com/office/officeart/2018/2/layout/IconVerticalSolidList"/>
    <dgm:cxn modelId="{B6992080-1AF7-4C73-89D2-570153C31358}" type="presParOf" srcId="{AE1F2FC3-B489-4227-A084-AE9A6D6C61EF}" destId="{40EECDC7-169A-4A3C-8429-0CC8042883A7}" srcOrd="2" destOrd="0" presId="urn:microsoft.com/office/officeart/2018/2/layout/IconVerticalSolidList"/>
    <dgm:cxn modelId="{D127CB79-7F88-462E-B111-2FB6224465AC}" type="presParOf" srcId="{AE1F2FC3-B489-4227-A084-AE9A6D6C61EF}" destId="{ED54CBE7-D147-4EDF-83FC-D57E9BEB4A26}" srcOrd="3" destOrd="0" presId="urn:microsoft.com/office/officeart/2018/2/layout/IconVerticalSolidList"/>
    <dgm:cxn modelId="{71D72A77-0A00-48D5-B40B-D20835DC396A}" type="presParOf" srcId="{CB230A01-86DD-43AD-85C8-0798963ADFB3}" destId="{134FB313-5FA6-469F-A653-E519E9FBED46}" srcOrd="1" destOrd="0" presId="urn:microsoft.com/office/officeart/2018/2/layout/IconVerticalSolidList"/>
    <dgm:cxn modelId="{88F4CCD4-884E-4201-803B-A22DCBD5FC5C}" type="presParOf" srcId="{CB230A01-86DD-43AD-85C8-0798963ADFB3}" destId="{2B432EFE-5A95-4D95-BD5B-A73425D86EB2}" srcOrd="2" destOrd="0" presId="urn:microsoft.com/office/officeart/2018/2/layout/IconVerticalSolidList"/>
    <dgm:cxn modelId="{7127CDBC-BF81-4FA0-A934-8D556E9FF0A6}" type="presParOf" srcId="{2B432EFE-5A95-4D95-BD5B-A73425D86EB2}" destId="{AA9CAFFC-1222-4D2C-8DD1-EF41C9EB24D2}" srcOrd="0" destOrd="0" presId="urn:microsoft.com/office/officeart/2018/2/layout/IconVerticalSolidList"/>
    <dgm:cxn modelId="{724023E2-A84F-42B9-8B1F-344F1D390F22}" type="presParOf" srcId="{2B432EFE-5A95-4D95-BD5B-A73425D86EB2}" destId="{3E9CCAC3-B6BE-4DD2-BB50-D1510ED417EA}" srcOrd="1" destOrd="0" presId="urn:microsoft.com/office/officeart/2018/2/layout/IconVerticalSolidList"/>
    <dgm:cxn modelId="{E679EA2B-FC06-4ECE-9D1B-B061F1668D91}" type="presParOf" srcId="{2B432EFE-5A95-4D95-BD5B-A73425D86EB2}" destId="{8DCD2033-E19C-4F30-915C-6616A6694A31}" srcOrd="2" destOrd="0" presId="urn:microsoft.com/office/officeart/2018/2/layout/IconVerticalSolidList"/>
    <dgm:cxn modelId="{1266B46D-FC1D-4FBF-84E3-2483553F5AA2}" type="presParOf" srcId="{2B432EFE-5A95-4D95-BD5B-A73425D86EB2}" destId="{583718DC-6189-4B09-913D-F1E86A0F96B2}" srcOrd="3" destOrd="0" presId="urn:microsoft.com/office/officeart/2018/2/layout/IconVerticalSolidList"/>
    <dgm:cxn modelId="{53900321-8623-49AD-9B43-FB032C6BDA18}" type="presParOf" srcId="{CB230A01-86DD-43AD-85C8-0798963ADFB3}" destId="{BCC88002-2048-440F-BEBB-81543B305EA4}" srcOrd="3" destOrd="0" presId="urn:microsoft.com/office/officeart/2018/2/layout/IconVerticalSolidList"/>
    <dgm:cxn modelId="{917413E6-80B7-403F-94EC-524BCFCDFDC6}" type="presParOf" srcId="{CB230A01-86DD-43AD-85C8-0798963ADFB3}" destId="{1187F97C-C049-4E7C-93A8-51183F41C8EF}" srcOrd="4" destOrd="0" presId="urn:microsoft.com/office/officeart/2018/2/layout/IconVerticalSolidList"/>
    <dgm:cxn modelId="{944DD643-7259-4874-8CA2-16CABEE8987C}" type="presParOf" srcId="{1187F97C-C049-4E7C-93A8-51183F41C8EF}" destId="{989CE8B8-CF91-413F-BAF4-62534ED8F498}" srcOrd="0" destOrd="0" presId="urn:microsoft.com/office/officeart/2018/2/layout/IconVerticalSolidList"/>
    <dgm:cxn modelId="{8E814E51-CD96-4731-9AE9-8ECBDBC94390}" type="presParOf" srcId="{1187F97C-C049-4E7C-93A8-51183F41C8EF}" destId="{99FFA43F-86C8-46E5-8827-8373EAF4C6FE}" srcOrd="1" destOrd="0" presId="urn:microsoft.com/office/officeart/2018/2/layout/IconVerticalSolidList"/>
    <dgm:cxn modelId="{D83E7321-D698-4022-ACA3-966B51E38BE8}" type="presParOf" srcId="{1187F97C-C049-4E7C-93A8-51183F41C8EF}" destId="{3380D3E1-1ACD-4A79-A589-AB1F09BE12BA}" srcOrd="2" destOrd="0" presId="urn:microsoft.com/office/officeart/2018/2/layout/IconVerticalSolidList"/>
    <dgm:cxn modelId="{8ABD5BB2-8C8D-44ED-A1A0-FE1D36401F83}" type="presParOf" srcId="{1187F97C-C049-4E7C-93A8-51183F41C8EF}" destId="{A0D9972C-EF08-48AF-A04C-381A7DC25F42}" srcOrd="3" destOrd="0" presId="urn:microsoft.com/office/officeart/2018/2/layout/IconVerticalSolidList"/>
    <dgm:cxn modelId="{6109C70B-195B-432D-9F78-75E78784E3E1}" type="presParOf" srcId="{CB230A01-86DD-43AD-85C8-0798963ADFB3}" destId="{D1B1F3C3-E534-4BD9-B42A-12FE2FFFBF9D}" srcOrd="5" destOrd="0" presId="urn:microsoft.com/office/officeart/2018/2/layout/IconVerticalSolidList"/>
    <dgm:cxn modelId="{B80D4442-B426-46AE-BA08-988838C50EEA}" type="presParOf" srcId="{CB230A01-86DD-43AD-85C8-0798963ADFB3}" destId="{7E07CA9A-F1D8-4A60-8578-AA6E4614C45A}" srcOrd="6" destOrd="0" presId="urn:microsoft.com/office/officeart/2018/2/layout/IconVerticalSolidList"/>
    <dgm:cxn modelId="{9DF2680E-4C9D-4300-BBD6-23C0F896A4CE}" type="presParOf" srcId="{7E07CA9A-F1D8-4A60-8578-AA6E4614C45A}" destId="{7AF87BA3-7CA2-4DEE-9F75-4DEB9E58A9D6}" srcOrd="0" destOrd="0" presId="urn:microsoft.com/office/officeart/2018/2/layout/IconVerticalSolidList"/>
    <dgm:cxn modelId="{1CF4AEAD-65FE-4715-A0DF-B4EE92EC81F1}" type="presParOf" srcId="{7E07CA9A-F1D8-4A60-8578-AA6E4614C45A}" destId="{F6F2989F-26DC-45CA-AF08-DE88C98034F0}" srcOrd="1" destOrd="0" presId="urn:microsoft.com/office/officeart/2018/2/layout/IconVerticalSolidList"/>
    <dgm:cxn modelId="{0DC3F7FC-927E-428F-8BCC-B2A4DC201938}" type="presParOf" srcId="{7E07CA9A-F1D8-4A60-8578-AA6E4614C45A}" destId="{550C0347-A5D6-4E8B-A5CC-EC90C837F177}" srcOrd="2" destOrd="0" presId="urn:microsoft.com/office/officeart/2018/2/layout/IconVerticalSolidList"/>
    <dgm:cxn modelId="{A41BB376-7116-4DE1-A04C-B00D18F2052B}" type="presParOf" srcId="{7E07CA9A-F1D8-4A60-8578-AA6E4614C45A}" destId="{DB651494-8AD3-455F-A09E-AA1820410F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40493B-2671-4A02-9E3E-0FEB494E0ABB}"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19C0F653-E94A-4F57-BB66-E3DC6C6CCD09}">
      <dgm:prSet/>
      <dgm:spPr/>
      <dgm:t>
        <a:bodyPr/>
        <a:lstStyle/>
        <a:p>
          <a:r>
            <a:rPr lang="en-US" dirty="0"/>
            <a:t>1. What is the function of the heart in the circulatory system?</a:t>
          </a:r>
        </a:p>
      </dgm:t>
    </dgm:pt>
    <dgm:pt modelId="{E59E17CC-73AD-41A8-9087-E3A425ACE524}" type="parTrans" cxnId="{A310A80A-BC48-43C5-BF81-83CC756ECBAF}">
      <dgm:prSet/>
      <dgm:spPr/>
      <dgm:t>
        <a:bodyPr/>
        <a:lstStyle/>
        <a:p>
          <a:endParaRPr lang="en-US"/>
        </a:p>
      </dgm:t>
    </dgm:pt>
    <dgm:pt modelId="{70F67FA0-460A-493E-863F-256247B699D8}" type="sibTrans" cxnId="{A310A80A-BC48-43C5-BF81-83CC756ECBAF}">
      <dgm:prSet/>
      <dgm:spPr/>
      <dgm:t>
        <a:bodyPr/>
        <a:lstStyle/>
        <a:p>
          <a:endParaRPr lang="en-US"/>
        </a:p>
      </dgm:t>
    </dgm:pt>
    <dgm:pt modelId="{60F310B4-D718-4590-A96B-1B0034A87772}">
      <dgm:prSet/>
      <dgm:spPr/>
      <dgm:t>
        <a:bodyPr/>
        <a:lstStyle/>
        <a:p>
          <a:r>
            <a:rPr lang="en-US"/>
            <a:t>2. How do arteries and veins differ in their roles?</a:t>
          </a:r>
        </a:p>
      </dgm:t>
    </dgm:pt>
    <dgm:pt modelId="{C3A37D11-DE32-4445-96DF-A748D11932AF}" type="parTrans" cxnId="{7A135A41-8461-4FAC-B76F-40E0091C95CB}">
      <dgm:prSet/>
      <dgm:spPr/>
      <dgm:t>
        <a:bodyPr/>
        <a:lstStyle/>
        <a:p>
          <a:endParaRPr lang="en-US"/>
        </a:p>
      </dgm:t>
    </dgm:pt>
    <dgm:pt modelId="{9B34ED78-27E5-4676-94A1-93D7D5E1E52A}" type="sibTrans" cxnId="{7A135A41-8461-4FAC-B76F-40E0091C95CB}">
      <dgm:prSet/>
      <dgm:spPr/>
      <dgm:t>
        <a:bodyPr/>
        <a:lstStyle/>
        <a:p>
          <a:endParaRPr lang="en-US"/>
        </a:p>
      </dgm:t>
    </dgm:pt>
    <dgm:pt modelId="{A0EF7BE1-2B84-45DF-AD7D-8E3D5C6AA8F5}">
      <dgm:prSet/>
      <dgm:spPr/>
      <dgm:t>
        <a:bodyPr/>
        <a:lstStyle/>
        <a:p>
          <a:r>
            <a:rPr lang="en-US"/>
            <a:t>3. What happens to blood as it passes through the capillaries?</a:t>
          </a:r>
        </a:p>
      </dgm:t>
    </dgm:pt>
    <dgm:pt modelId="{5917FC4B-44C6-4E14-A0DF-0461941290FF}" type="parTrans" cxnId="{9CC03C49-8748-4AA2-B4E3-A74D842E71CA}">
      <dgm:prSet/>
      <dgm:spPr/>
      <dgm:t>
        <a:bodyPr/>
        <a:lstStyle/>
        <a:p>
          <a:endParaRPr lang="en-US"/>
        </a:p>
      </dgm:t>
    </dgm:pt>
    <dgm:pt modelId="{F6189A27-F09A-4E9D-B4BE-04086B21D44A}" type="sibTrans" cxnId="{9CC03C49-8748-4AA2-B4E3-A74D842E71CA}">
      <dgm:prSet/>
      <dgm:spPr/>
      <dgm:t>
        <a:bodyPr/>
        <a:lstStyle/>
        <a:p>
          <a:endParaRPr lang="en-US"/>
        </a:p>
      </dgm:t>
    </dgm:pt>
    <dgm:pt modelId="{CA0A3E9A-93D5-4859-A1CD-B5C856BC5ACF}">
      <dgm:prSet/>
      <dgm:spPr/>
      <dgm:t>
        <a:bodyPr/>
        <a:lstStyle/>
        <a:p>
          <a:r>
            <a:rPr lang="en-US"/>
            <a:t>4. How does the circulatory system interact with the respiratory system?</a:t>
          </a:r>
        </a:p>
      </dgm:t>
    </dgm:pt>
    <dgm:pt modelId="{E29D6AC2-3236-4736-AD1E-85877C06D2E2}" type="parTrans" cxnId="{8C466B5C-1396-43E0-9DB7-E83052B88ECE}">
      <dgm:prSet/>
      <dgm:spPr/>
      <dgm:t>
        <a:bodyPr/>
        <a:lstStyle/>
        <a:p>
          <a:endParaRPr lang="en-US"/>
        </a:p>
      </dgm:t>
    </dgm:pt>
    <dgm:pt modelId="{E2F5AABC-A1FF-4AF9-A2C1-9BFFCB039098}" type="sibTrans" cxnId="{8C466B5C-1396-43E0-9DB7-E83052B88ECE}">
      <dgm:prSet/>
      <dgm:spPr/>
      <dgm:t>
        <a:bodyPr/>
        <a:lstStyle/>
        <a:p>
          <a:endParaRPr lang="en-US"/>
        </a:p>
      </dgm:t>
    </dgm:pt>
    <dgm:pt modelId="{03E8F613-44D8-4ECF-9148-22FD03CAD2EE}">
      <dgm:prSet/>
      <dgm:spPr/>
      <dgm:t>
        <a:bodyPr/>
        <a:lstStyle/>
        <a:p>
          <a:r>
            <a:rPr lang="en-US"/>
            <a:t>5. Why is it important for blood to circulate continuously throughout the body?</a:t>
          </a:r>
        </a:p>
      </dgm:t>
    </dgm:pt>
    <dgm:pt modelId="{DEA1B3E8-D68D-41F5-813E-247713AB1D2B}" type="parTrans" cxnId="{E74B5861-2850-4800-813A-EB1478298C41}">
      <dgm:prSet/>
      <dgm:spPr/>
      <dgm:t>
        <a:bodyPr/>
        <a:lstStyle/>
        <a:p>
          <a:endParaRPr lang="en-US"/>
        </a:p>
      </dgm:t>
    </dgm:pt>
    <dgm:pt modelId="{71827FBC-BC7E-483A-8A54-98F3918CC6A8}" type="sibTrans" cxnId="{E74B5861-2850-4800-813A-EB1478298C41}">
      <dgm:prSet/>
      <dgm:spPr/>
      <dgm:t>
        <a:bodyPr/>
        <a:lstStyle/>
        <a:p>
          <a:endParaRPr lang="en-US"/>
        </a:p>
      </dgm:t>
    </dgm:pt>
    <dgm:pt modelId="{EB8B82EC-ACFA-419A-A8CE-77C46A566227}" type="pres">
      <dgm:prSet presAssocID="{3840493B-2671-4A02-9E3E-0FEB494E0ABB}" presName="diagram" presStyleCnt="0">
        <dgm:presLayoutVars>
          <dgm:dir/>
          <dgm:resizeHandles val="exact"/>
        </dgm:presLayoutVars>
      </dgm:prSet>
      <dgm:spPr/>
    </dgm:pt>
    <dgm:pt modelId="{B677DB67-453A-4A66-A660-5E9D85AE6414}" type="pres">
      <dgm:prSet presAssocID="{19C0F653-E94A-4F57-BB66-E3DC6C6CCD09}" presName="node" presStyleLbl="node1" presStyleIdx="0" presStyleCnt="5">
        <dgm:presLayoutVars>
          <dgm:bulletEnabled val="1"/>
        </dgm:presLayoutVars>
      </dgm:prSet>
      <dgm:spPr/>
    </dgm:pt>
    <dgm:pt modelId="{5DB5B753-038A-4BE8-9931-01BD3D33F3C8}" type="pres">
      <dgm:prSet presAssocID="{70F67FA0-460A-493E-863F-256247B699D8}" presName="sibTrans" presStyleCnt="0"/>
      <dgm:spPr/>
    </dgm:pt>
    <dgm:pt modelId="{82BCEA8C-CC11-4B8A-B8F9-C01BB2771D00}" type="pres">
      <dgm:prSet presAssocID="{60F310B4-D718-4590-A96B-1B0034A87772}" presName="node" presStyleLbl="node1" presStyleIdx="1" presStyleCnt="5">
        <dgm:presLayoutVars>
          <dgm:bulletEnabled val="1"/>
        </dgm:presLayoutVars>
      </dgm:prSet>
      <dgm:spPr/>
    </dgm:pt>
    <dgm:pt modelId="{8CE34AEC-E9B5-4633-97CE-1E38B38E2E16}" type="pres">
      <dgm:prSet presAssocID="{9B34ED78-27E5-4676-94A1-93D7D5E1E52A}" presName="sibTrans" presStyleCnt="0"/>
      <dgm:spPr/>
    </dgm:pt>
    <dgm:pt modelId="{0BC9E76D-7FC2-48A7-80E6-1FACE024682A}" type="pres">
      <dgm:prSet presAssocID="{A0EF7BE1-2B84-45DF-AD7D-8E3D5C6AA8F5}" presName="node" presStyleLbl="node1" presStyleIdx="2" presStyleCnt="5">
        <dgm:presLayoutVars>
          <dgm:bulletEnabled val="1"/>
        </dgm:presLayoutVars>
      </dgm:prSet>
      <dgm:spPr/>
    </dgm:pt>
    <dgm:pt modelId="{A870F879-7A2F-4B19-886C-FBD0E272EDD7}" type="pres">
      <dgm:prSet presAssocID="{F6189A27-F09A-4E9D-B4BE-04086B21D44A}" presName="sibTrans" presStyleCnt="0"/>
      <dgm:spPr/>
    </dgm:pt>
    <dgm:pt modelId="{AB3B24E6-1F21-4200-A1A8-F88D051E4FB2}" type="pres">
      <dgm:prSet presAssocID="{CA0A3E9A-93D5-4859-A1CD-B5C856BC5ACF}" presName="node" presStyleLbl="node1" presStyleIdx="3" presStyleCnt="5">
        <dgm:presLayoutVars>
          <dgm:bulletEnabled val="1"/>
        </dgm:presLayoutVars>
      </dgm:prSet>
      <dgm:spPr/>
    </dgm:pt>
    <dgm:pt modelId="{7FD83BBB-F2DE-4904-871E-3938C7B3F61E}" type="pres">
      <dgm:prSet presAssocID="{E2F5AABC-A1FF-4AF9-A2C1-9BFFCB039098}" presName="sibTrans" presStyleCnt="0"/>
      <dgm:spPr/>
    </dgm:pt>
    <dgm:pt modelId="{96DB98F2-A1BC-4132-A9ED-A6B3F8E547DD}" type="pres">
      <dgm:prSet presAssocID="{03E8F613-44D8-4ECF-9148-22FD03CAD2EE}" presName="node" presStyleLbl="node1" presStyleIdx="4" presStyleCnt="5">
        <dgm:presLayoutVars>
          <dgm:bulletEnabled val="1"/>
        </dgm:presLayoutVars>
      </dgm:prSet>
      <dgm:spPr/>
    </dgm:pt>
  </dgm:ptLst>
  <dgm:cxnLst>
    <dgm:cxn modelId="{CC698200-4878-4B5D-9D0D-8816D2AB99B6}" type="presOf" srcId="{CA0A3E9A-93D5-4859-A1CD-B5C856BC5ACF}" destId="{AB3B24E6-1F21-4200-A1A8-F88D051E4FB2}" srcOrd="0" destOrd="0" presId="urn:microsoft.com/office/officeart/2005/8/layout/default"/>
    <dgm:cxn modelId="{A310A80A-BC48-43C5-BF81-83CC756ECBAF}" srcId="{3840493B-2671-4A02-9E3E-0FEB494E0ABB}" destId="{19C0F653-E94A-4F57-BB66-E3DC6C6CCD09}" srcOrd="0" destOrd="0" parTransId="{E59E17CC-73AD-41A8-9087-E3A425ACE524}" sibTransId="{70F67FA0-460A-493E-863F-256247B699D8}"/>
    <dgm:cxn modelId="{8C466B5C-1396-43E0-9DB7-E83052B88ECE}" srcId="{3840493B-2671-4A02-9E3E-0FEB494E0ABB}" destId="{CA0A3E9A-93D5-4859-A1CD-B5C856BC5ACF}" srcOrd="3" destOrd="0" parTransId="{E29D6AC2-3236-4736-AD1E-85877C06D2E2}" sibTransId="{E2F5AABC-A1FF-4AF9-A2C1-9BFFCB039098}"/>
    <dgm:cxn modelId="{E74B5861-2850-4800-813A-EB1478298C41}" srcId="{3840493B-2671-4A02-9E3E-0FEB494E0ABB}" destId="{03E8F613-44D8-4ECF-9148-22FD03CAD2EE}" srcOrd="4" destOrd="0" parTransId="{DEA1B3E8-D68D-41F5-813E-247713AB1D2B}" sibTransId="{71827FBC-BC7E-483A-8A54-98F3918CC6A8}"/>
    <dgm:cxn modelId="{7A135A41-8461-4FAC-B76F-40E0091C95CB}" srcId="{3840493B-2671-4A02-9E3E-0FEB494E0ABB}" destId="{60F310B4-D718-4590-A96B-1B0034A87772}" srcOrd="1" destOrd="0" parTransId="{C3A37D11-DE32-4445-96DF-A748D11932AF}" sibTransId="{9B34ED78-27E5-4676-94A1-93D7D5E1E52A}"/>
    <dgm:cxn modelId="{01718D45-6F48-4486-A2DC-1513D50A3064}" type="presOf" srcId="{19C0F653-E94A-4F57-BB66-E3DC6C6CCD09}" destId="{B677DB67-453A-4A66-A660-5E9D85AE6414}" srcOrd="0" destOrd="0" presId="urn:microsoft.com/office/officeart/2005/8/layout/default"/>
    <dgm:cxn modelId="{9CC03C49-8748-4AA2-B4E3-A74D842E71CA}" srcId="{3840493B-2671-4A02-9E3E-0FEB494E0ABB}" destId="{A0EF7BE1-2B84-45DF-AD7D-8E3D5C6AA8F5}" srcOrd="2" destOrd="0" parTransId="{5917FC4B-44C6-4E14-A0DF-0461941290FF}" sibTransId="{F6189A27-F09A-4E9D-B4BE-04086B21D44A}"/>
    <dgm:cxn modelId="{63E7A68C-14BA-4ABF-845A-48B1525376C4}" type="presOf" srcId="{03E8F613-44D8-4ECF-9148-22FD03CAD2EE}" destId="{96DB98F2-A1BC-4132-A9ED-A6B3F8E547DD}" srcOrd="0" destOrd="0" presId="urn:microsoft.com/office/officeart/2005/8/layout/default"/>
    <dgm:cxn modelId="{B3A5BFDA-A8AA-45EE-AF54-E3DC29916539}" type="presOf" srcId="{60F310B4-D718-4590-A96B-1B0034A87772}" destId="{82BCEA8C-CC11-4B8A-B8F9-C01BB2771D00}" srcOrd="0" destOrd="0" presId="urn:microsoft.com/office/officeart/2005/8/layout/default"/>
    <dgm:cxn modelId="{C298F4E6-0609-44D0-A3FF-176659446114}" type="presOf" srcId="{3840493B-2671-4A02-9E3E-0FEB494E0ABB}" destId="{EB8B82EC-ACFA-419A-A8CE-77C46A566227}" srcOrd="0" destOrd="0" presId="urn:microsoft.com/office/officeart/2005/8/layout/default"/>
    <dgm:cxn modelId="{0A381DEC-C896-46D4-BC52-B760158D0DC3}" type="presOf" srcId="{A0EF7BE1-2B84-45DF-AD7D-8E3D5C6AA8F5}" destId="{0BC9E76D-7FC2-48A7-80E6-1FACE024682A}" srcOrd="0" destOrd="0" presId="urn:microsoft.com/office/officeart/2005/8/layout/default"/>
    <dgm:cxn modelId="{87B38A1B-F8D3-481B-BAC3-C71C0AAD1085}" type="presParOf" srcId="{EB8B82EC-ACFA-419A-A8CE-77C46A566227}" destId="{B677DB67-453A-4A66-A660-5E9D85AE6414}" srcOrd="0" destOrd="0" presId="urn:microsoft.com/office/officeart/2005/8/layout/default"/>
    <dgm:cxn modelId="{A65828DB-5C02-41FC-863F-9941FCEE6CA1}" type="presParOf" srcId="{EB8B82EC-ACFA-419A-A8CE-77C46A566227}" destId="{5DB5B753-038A-4BE8-9931-01BD3D33F3C8}" srcOrd="1" destOrd="0" presId="urn:microsoft.com/office/officeart/2005/8/layout/default"/>
    <dgm:cxn modelId="{E6BAAA2E-C218-44AB-8BE4-956147605424}" type="presParOf" srcId="{EB8B82EC-ACFA-419A-A8CE-77C46A566227}" destId="{82BCEA8C-CC11-4B8A-B8F9-C01BB2771D00}" srcOrd="2" destOrd="0" presId="urn:microsoft.com/office/officeart/2005/8/layout/default"/>
    <dgm:cxn modelId="{4B5E50C9-01BC-409C-9C76-B8E185DBEC5E}" type="presParOf" srcId="{EB8B82EC-ACFA-419A-A8CE-77C46A566227}" destId="{8CE34AEC-E9B5-4633-97CE-1E38B38E2E16}" srcOrd="3" destOrd="0" presId="urn:microsoft.com/office/officeart/2005/8/layout/default"/>
    <dgm:cxn modelId="{70AABAC6-73EA-40DA-B44A-437829932B46}" type="presParOf" srcId="{EB8B82EC-ACFA-419A-A8CE-77C46A566227}" destId="{0BC9E76D-7FC2-48A7-80E6-1FACE024682A}" srcOrd="4" destOrd="0" presId="urn:microsoft.com/office/officeart/2005/8/layout/default"/>
    <dgm:cxn modelId="{80F259B9-937A-4748-9C4B-DA03F62A742A}" type="presParOf" srcId="{EB8B82EC-ACFA-419A-A8CE-77C46A566227}" destId="{A870F879-7A2F-4B19-886C-FBD0E272EDD7}" srcOrd="5" destOrd="0" presId="urn:microsoft.com/office/officeart/2005/8/layout/default"/>
    <dgm:cxn modelId="{48EBF719-2EAF-4ECA-A308-DA52D8C95228}" type="presParOf" srcId="{EB8B82EC-ACFA-419A-A8CE-77C46A566227}" destId="{AB3B24E6-1F21-4200-A1A8-F88D051E4FB2}" srcOrd="6" destOrd="0" presId="urn:microsoft.com/office/officeart/2005/8/layout/default"/>
    <dgm:cxn modelId="{A0F6C051-8B1F-4CFC-8AEE-0B3B7D8D7B42}" type="presParOf" srcId="{EB8B82EC-ACFA-419A-A8CE-77C46A566227}" destId="{7FD83BBB-F2DE-4904-871E-3938C7B3F61E}" srcOrd="7" destOrd="0" presId="urn:microsoft.com/office/officeart/2005/8/layout/default"/>
    <dgm:cxn modelId="{8A2E5C53-0123-4CD7-9DFA-BCF4B0A7DC7A}" type="presParOf" srcId="{EB8B82EC-ACFA-419A-A8CE-77C46A566227}" destId="{96DB98F2-A1BC-4132-A9ED-A6B3F8E547D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D513-1B1A-44C9-A790-94826FA70CD0}">
      <dsp:nvSpPr>
        <dsp:cNvPr id="0" name=""/>
        <dsp:cNvSpPr/>
      </dsp:nvSpPr>
      <dsp:spPr>
        <a:xfrm>
          <a:off x="414648" y="1415043"/>
          <a:ext cx="677900" cy="67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7B715F-BAFE-4B0F-A8C9-725A0F473908}">
      <dsp:nvSpPr>
        <dsp:cNvPr id="0" name=""/>
        <dsp:cNvSpPr/>
      </dsp:nvSpPr>
      <dsp:spPr>
        <a:xfrm>
          <a:off x="375" y="2445199"/>
          <a:ext cx="1506445" cy="131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 Heart: Pumps blood throughout the body.</a:t>
          </a:r>
        </a:p>
      </dsp:txBody>
      <dsp:txXfrm>
        <a:off x="375" y="2445199"/>
        <a:ext cx="1506445" cy="1318139"/>
      </dsp:txXfrm>
    </dsp:sp>
    <dsp:sp modelId="{CA7A8D5D-8D12-4CA6-9D16-03A43A596901}">
      <dsp:nvSpPr>
        <dsp:cNvPr id="0" name=""/>
        <dsp:cNvSpPr/>
      </dsp:nvSpPr>
      <dsp:spPr>
        <a:xfrm>
          <a:off x="2184721" y="1415043"/>
          <a:ext cx="677900" cy="67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A529D6-7F8B-45CC-AE52-2029BADB13A5}">
      <dsp:nvSpPr>
        <dsp:cNvPr id="0" name=""/>
        <dsp:cNvSpPr/>
      </dsp:nvSpPr>
      <dsp:spPr>
        <a:xfrm>
          <a:off x="1770448" y="2445199"/>
          <a:ext cx="1506445" cy="131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 Blood Vessels: Tubes that carry blood (arteries, veins, capillaries).</a:t>
          </a:r>
        </a:p>
      </dsp:txBody>
      <dsp:txXfrm>
        <a:off x="1770448" y="2445199"/>
        <a:ext cx="1506445" cy="1318139"/>
      </dsp:txXfrm>
    </dsp:sp>
    <dsp:sp modelId="{579BE295-FD2C-40F7-AB13-57102725CFC6}">
      <dsp:nvSpPr>
        <dsp:cNvPr id="0" name=""/>
        <dsp:cNvSpPr/>
      </dsp:nvSpPr>
      <dsp:spPr>
        <a:xfrm>
          <a:off x="3954794" y="1415043"/>
          <a:ext cx="677900" cy="67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13C9C-1066-4620-902C-D7609CF05445}">
      <dsp:nvSpPr>
        <dsp:cNvPr id="0" name=""/>
        <dsp:cNvSpPr/>
      </dsp:nvSpPr>
      <dsp:spPr>
        <a:xfrm>
          <a:off x="3540522" y="2445199"/>
          <a:ext cx="1506445" cy="131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dirty="0"/>
            <a:t>• Blood: Carries oxygen, nutrients, and waste.</a:t>
          </a:r>
        </a:p>
      </dsp:txBody>
      <dsp:txXfrm>
        <a:off x="3540522" y="2445199"/>
        <a:ext cx="1506445" cy="131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2FC9-B842-45EA-88F9-754373467024}">
      <dsp:nvSpPr>
        <dsp:cNvPr id="0" name=""/>
        <dsp:cNvSpPr/>
      </dsp:nvSpPr>
      <dsp:spPr>
        <a:xfrm>
          <a:off x="518185" y="498902"/>
          <a:ext cx="1475437" cy="1475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C520B-55C5-49A2-B7C9-0F793D2EBA93}">
      <dsp:nvSpPr>
        <dsp:cNvPr id="0" name=""/>
        <dsp:cNvSpPr/>
      </dsp:nvSpPr>
      <dsp:spPr>
        <a:xfrm>
          <a:off x="832623" y="813339"/>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1B3B9D-D56C-4A9A-AB8E-04FED72372DF}">
      <dsp:nvSpPr>
        <dsp:cNvPr id="0" name=""/>
        <dsp:cNvSpPr/>
      </dsp:nvSpPr>
      <dsp:spPr>
        <a:xfrm>
          <a:off x="46529" y="2433902"/>
          <a:ext cx="24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 Function: Pumps blood through two loops: pulmonary and systemic circulation.</a:t>
          </a:r>
        </a:p>
      </dsp:txBody>
      <dsp:txXfrm>
        <a:off x="46529" y="2433902"/>
        <a:ext cx="2418750" cy="1260000"/>
      </dsp:txXfrm>
    </dsp:sp>
    <dsp:sp modelId="{484FF696-A4C3-4F98-8A22-CA1C25267FE7}">
      <dsp:nvSpPr>
        <dsp:cNvPr id="0" name=""/>
        <dsp:cNvSpPr/>
      </dsp:nvSpPr>
      <dsp:spPr>
        <a:xfrm>
          <a:off x="3360216" y="498902"/>
          <a:ext cx="1475437" cy="1475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95410-E4BC-40C8-8CE1-93A7FEFF0C38}">
      <dsp:nvSpPr>
        <dsp:cNvPr id="0" name=""/>
        <dsp:cNvSpPr/>
      </dsp:nvSpPr>
      <dsp:spPr>
        <a:xfrm>
          <a:off x="3674654" y="813339"/>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D0695A-21C6-4AFF-8D35-6B99D3D1DE59}">
      <dsp:nvSpPr>
        <dsp:cNvPr id="0" name=""/>
        <dsp:cNvSpPr/>
      </dsp:nvSpPr>
      <dsp:spPr>
        <a:xfrm>
          <a:off x="2888560" y="2433902"/>
          <a:ext cx="24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 Parts of the Heart: Right Atrium, Left Atrium, Right Ventricle, Left Ventricle</a:t>
          </a:r>
        </a:p>
      </dsp:txBody>
      <dsp:txXfrm>
        <a:off x="2888560" y="2433902"/>
        <a:ext cx="2418750" cy="1260000"/>
      </dsp:txXfrm>
    </dsp:sp>
    <dsp:sp modelId="{BE460B00-75C0-494C-B851-7DD1CE93C620}">
      <dsp:nvSpPr>
        <dsp:cNvPr id="0" name=""/>
        <dsp:cNvSpPr/>
      </dsp:nvSpPr>
      <dsp:spPr>
        <a:xfrm>
          <a:off x="6202248" y="498902"/>
          <a:ext cx="1475437" cy="14754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B0BC0A-6817-4C61-A9D9-23FAB899F2A6}">
      <dsp:nvSpPr>
        <dsp:cNvPr id="0" name=""/>
        <dsp:cNvSpPr/>
      </dsp:nvSpPr>
      <dsp:spPr>
        <a:xfrm>
          <a:off x="6516685" y="813339"/>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A5F7A0-D6EF-49B6-A49A-C30DFC39846B}">
      <dsp:nvSpPr>
        <dsp:cNvPr id="0" name=""/>
        <dsp:cNvSpPr/>
      </dsp:nvSpPr>
      <dsp:spPr>
        <a:xfrm>
          <a:off x="5730591" y="2433902"/>
          <a:ext cx="241875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 Fun Fact: The heart pumps around 2,000 gallons of blood every day!</a:t>
          </a:r>
        </a:p>
      </dsp:txBody>
      <dsp:txXfrm>
        <a:off x="5730591" y="2433902"/>
        <a:ext cx="2418750" cy="126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053C6-8380-49DC-84BA-91111DAB2AA1}">
      <dsp:nvSpPr>
        <dsp:cNvPr id="0" name=""/>
        <dsp:cNvSpPr/>
      </dsp:nvSpPr>
      <dsp:spPr>
        <a:xfrm>
          <a:off x="738477" y="667017"/>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09664C-0F30-40EB-A6A3-C90C0EF36D39}">
      <dsp:nvSpPr>
        <dsp:cNvPr id="0" name=""/>
        <dsp:cNvSpPr/>
      </dsp:nvSpPr>
      <dsp:spPr>
        <a:xfrm>
          <a:off x="78583" y="2175787"/>
          <a:ext cx="239961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 Arteries: Carry oxygen-rich blood away from the heart.</a:t>
          </a:r>
        </a:p>
      </dsp:txBody>
      <dsp:txXfrm>
        <a:off x="78583" y="2175787"/>
        <a:ext cx="2399612" cy="1350000"/>
      </dsp:txXfrm>
    </dsp:sp>
    <dsp:sp modelId="{25697474-520F-4985-9023-B62B16797C7C}">
      <dsp:nvSpPr>
        <dsp:cNvPr id="0" name=""/>
        <dsp:cNvSpPr/>
      </dsp:nvSpPr>
      <dsp:spPr>
        <a:xfrm>
          <a:off x="3558022" y="667017"/>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ABF899-CA9F-43FA-A8D0-1F521706D2F2}">
      <dsp:nvSpPr>
        <dsp:cNvPr id="0" name=""/>
        <dsp:cNvSpPr/>
      </dsp:nvSpPr>
      <dsp:spPr>
        <a:xfrm>
          <a:off x="2898129" y="2175787"/>
          <a:ext cx="239961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 Veins: Carry oxygen-poor blood back to the heart.</a:t>
          </a:r>
        </a:p>
      </dsp:txBody>
      <dsp:txXfrm>
        <a:off x="2898129" y="2175787"/>
        <a:ext cx="2399612" cy="1350000"/>
      </dsp:txXfrm>
    </dsp:sp>
    <dsp:sp modelId="{5A51791A-4EF9-49D9-BA53-EBB247A04F9C}">
      <dsp:nvSpPr>
        <dsp:cNvPr id="0" name=""/>
        <dsp:cNvSpPr/>
      </dsp:nvSpPr>
      <dsp:spPr>
        <a:xfrm>
          <a:off x="6377567" y="667017"/>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D525CF-2574-4129-B6B5-985417B4772B}">
      <dsp:nvSpPr>
        <dsp:cNvPr id="0" name=""/>
        <dsp:cNvSpPr/>
      </dsp:nvSpPr>
      <dsp:spPr>
        <a:xfrm>
          <a:off x="5717674" y="2175787"/>
          <a:ext cx="239961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kern="1200"/>
            <a:t>• Capillaries: Smallest blood vessels where exchange of oxygen, nutrients, and waste occurs.</a:t>
          </a:r>
        </a:p>
      </dsp:txBody>
      <dsp:txXfrm>
        <a:off x="5717674" y="2175787"/>
        <a:ext cx="2399612" cy="135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9DC44-E974-4CCD-B84A-309DABF2E055}">
      <dsp:nvSpPr>
        <dsp:cNvPr id="0" name=""/>
        <dsp:cNvSpPr/>
      </dsp:nvSpPr>
      <dsp:spPr>
        <a:xfrm>
          <a:off x="884935" y="20890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D1B8B-94BA-43D1-8190-D6672A24A4A8}">
      <dsp:nvSpPr>
        <dsp:cNvPr id="0" name=""/>
        <dsp:cNvSpPr/>
      </dsp:nvSpPr>
      <dsp:spPr>
        <a:xfrm>
          <a:off x="1352935" y="67690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0E3355-A2F4-4FCB-AAC9-DB119B4EF5E3}">
      <dsp:nvSpPr>
        <dsp:cNvPr id="0" name=""/>
        <dsp:cNvSpPr/>
      </dsp:nvSpPr>
      <dsp:spPr>
        <a:xfrm>
          <a:off x="182935" y="3088907"/>
          <a:ext cx="3600000" cy="894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 The circulatory system transports oxygen picked up by the lungs to body tissues.</a:t>
          </a:r>
        </a:p>
      </dsp:txBody>
      <dsp:txXfrm>
        <a:off x="182935" y="3088907"/>
        <a:ext cx="3600000" cy="894990"/>
      </dsp:txXfrm>
    </dsp:sp>
    <dsp:sp modelId="{A5FE459E-6DB9-4D6C-BED7-ACB47BEB61C3}">
      <dsp:nvSpPr>
        <dsp:cNvPr id="0" name=""/>
        <dsp:cNvSpPr/>
      </dsp:nvSpPr>
      <dsp:spPr>
        <a:xfrm>
          <a:off x="5114935" y="208907"/>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30854-9460-4F86-8E46-F9AA07C495F4}">
      <dsp:nvSpPr>
        <dsp:cNvPr id="0" name=""/>
        <dsp:cNvSpPr/>
      </dsp:nvSpPr>
      <dsp:spPr>
        <a:xfrm>
          <a:off x="5582935" y="67690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B97E18-D689-4822-B73E-D05620555AD7}">
      <dsp:nvSpPr>
        <dsp:cNvPr id="0" name=""/>
        <dsp:cNvSpPr/>
      </dsp:nvSpPr>
      <dsp:spPr>
        <a:xfrm>
          <a:off x="4412935" y="3088907"/>
          <a:ext cx="3600000" cy="894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 The circulatory system removes carbon dioxide from tissues, which is then expelled by the respiratory system when we exhale.</a:t>
          </a:r>
        </a:p>
      </dsp:txBody>
      <dsp:txXfrm>
        <a:off x="4412935" y="3088907"/>
        <a:ext cx="3600000" cy="894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6539C-FDCF-47FF-8B32-A817747479F9}">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C8434-4F7E-4178-B394-77C9CAD757E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558782-608D-4A8E-9582-741F83E5BDC3}">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 Exercise: Heart rate increases to deliver more oxygen to muscles.</a:t>
          </a:r>
        </a:p>
      </dsp:txBody>
      <dsp:txXfrm>
        <a:off x="1437631" y="531"/>
        <a:ext cx="6449068" cy="1244702"/>
      </dsp:txXfrm>
    </dsp:sp>
    <dsp:sp modelId="{EB48195F-ECFB-4AF1-8A64-3E4879F04D96}">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1C7ED-794B-4F62-A3C5-3699C510C6B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DC445C-BA1C-48A8-A096-E94161726959}">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 Cuts and Healing: Platelets help clot blood and prevent excessive bleeding.</a:t>
          </a:r>
        </a:p>
      </dsp:txBody>
      <dsp:txXfrm>
        <a:off x="1437631" y="1556410"/>
        <a:ext cx="6449068" cy="1244702"/>
      </dsp:txXfrm>
    </dsp:sp>
    <dsp:sp modelId="{D2574074-B662-494D-ADE7-EC4F26C05B18}">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BEE5A-C492-4C4D-89C8-919DF926AEB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89FC84-7A8D-4A66-BB2A-34F39FC1DDD9}">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 Breathing: Oxygen moves into the blood through the lungs to be delivered to cells.</a:t>
          </a:r>
        </a:p>
      </dsp:txBody>
      <dsp:txXfrm>
        <a:off x="1437631" y="3112289"/>
        <a:ext cx="6449068" cy="1244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5D2ED-C1CA-4D2E-9751-84359D735274}">
      <dsp:nvSpPr>
        <dsp:cNvPr id="0" name=""/>
        <dsp:cNvSpPr/>
      </dsp:nvSpPr>
      <dsp:spPr>
        <a:xfrm>
          <a:off x="0" y="231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D4871-C550-4B46-83A4-F1C66900C5E9}">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54CBE7-D147-4EDF-83FC-D57E9BEB4A26}">
      <dsp:nvSpPr>
        <dsp:cNvPr id="0" name=""/>
        <dsp:cNvSpPr/>
      </dsp:nvSpPr>
      <dsp:spPr>
        <a:xfrm>
          <a:off x="1357965" y="231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 Exercise regularly</a:t>
          </a:r>
        </a:p>
      </dsp:txBody>
      <dsp:txXfrm>
        <a:off x="1357965" y="2319"/>
        <a:ext cx="3325983" cy="1175727"/>
      </dsp:txXfrm>
    </dsp:sp>
    <dsp:sp modelId="{AA9CAFFC-1222-4D2C-8DD1-EF41C9EB24D2}">
      <dsp:nvSpPr>
        <dsp:cNvPr id="0" name=""/>
        <dsp:cNvSpPr/>
      </dsp:nvSpPr>
      <dsp:spPr>
        <a:xfrm>
          <a:off x="0" y="147197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CCAC3-B6BE-4DD2-BB50-D1510ED417EA}">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718DC-6189-4B09-913D-F1E86A0F96B2}">
      <dsp:nvSpPr>
        <dsp:cNvPr id="0" name=""/>
        <dsp:cNvSpPr/>
      </dsp:nvSpPr>
      <dsp:spPr>
        <a:xfrm>
          <a:off x="1357965" y="147197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a:t>• Eat a balanced diet</a:t>
          </a:r>
        </a:p>
      </dsp:txBody>
      <dsp:txXfrm>
        <a:off x="1357965" y="1471979"/>
        <a:ext cx="3325983" cy="1175727"/>
      </dsp:txXfrm>
    </dsp:sp>
    <dsp:sp modelId="{989CE8B8-CF91-413F-BAF4-62534ED8F498}">
      <dsp:nvSpPr>
        <dsp:cNvPr id="0" name=""/>
        <dsp:cNvSpPr/>
      </dsp:nvSpPr>
      <dsp:spPr>
        <a:xfrm>
          <a:off x="0" y="294163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FA43F-86C8-46E5-8827-8373EAF4C6FE}">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D9972C-EF08-48AF-A04C-381A7DC25F42}">
      <dsp:nvSpPr>
        <dsp:cNvPr id="0" name=""/>
        <dsp:cNvSpPr/>
      </dsp:nvSpPr>
      <dsp:spPr>
        <a:xfrm>
          <a:off x="1357965" y="294163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 Stay hydrated</a:t>
          </a:r>
        </a:p>
      </dsp:txBody>
      <dsp:txXfrm>
        <a:off x="1357965" y="2941639"/>
        <a:ext cx="3325983" cy="1175727"/>
      </dsp:txXfrm>
    </dsp:sp>
    <dsp:sp modelId="{7AF87BA3-7CA2-4DEE-9F75-4DEB9E58A9D6}">
      <dsp:nvSpPr>
        <dsp:cNvPr id="0" name=""/>
        <dsp:cNvSpPr/>
      </dsp:nvSpPr>
      <dsp:spPr>
        <a:xfrm>
          <a:off x="0" y="4411299"/>
          <a:ext cx="4683949"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2989F-26DC-45CA-AF08-DE88C98034F0}">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51494-8AD3-455F-A09E-AA1820410F2E}">
      <dsp:nvSpPr>
        <dsp:cNvPr id="0" name=""/>
        <dsp:cNvSpPr/>
      </dsp:nvSpPr>
      <dsp:spPr>
        <a:xfrm>
          <a:off x="1357965" y="4411299"/>
          <a:ext cx="3325983"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a:t>• Avoid smoking</a:t>
          </a:r>
        </a:p>
      </dsp:txBody>
      <dsp:txXfrm>
        <a:off x="1357965" y="4411299"/>
        <a:ext cx="3325983" cy="11757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7DB67-453A-4A66-A660-5E9D85AE6414}">
      <dsp:nvSpPr>
        <dsp:cNvPr id="0" name=""/>
        <dsp:cNvSpPr/>
      </dsp:nvSpPr>
      <dsp:spPr>
        <a:xfrm>
          <a:off x="0" y="573683"/>
          <a:ext cx="2464593" cy="147875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 What is the function of the heart in the circulatory system?</a:t>
          </a:r>
        </a:p>
      </dsp:txBody>
      <dsp:txXfrm>
        <a:off x="0" y="573683"/>
        <a:ext cx="2464593" cy="1478756"/>
      </dsp:txXfrm>
    </dsp:sp>
    <dsp:sp modelId="{82BCEA8C-CC11-4B8A-B8F9-C01BB2771D00}">
      <dsp:nvSpPr>
        <dsp:cNvPr id="0" name=""/>
        <dsp:cNvSpPr/>
      </dsp:nvSpPr>
      <dsp:spPr>
        <a:xfrm>
          <a:off x="2711053" y="573683"/>
          <a:ext cx="2464593" cy="1478756"/>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 How do arteries and veins differ in their roles?</a:t>
          </a:r>
        </a:p>
      </dsp:txBody>
      <dsp:txXfrm>
        <a:off x="2711053" y="573683"/>
        <a:ext cx="2464593" cy="1478756"/>
      </dsp:txXfrm>
    </dsp:sp>
    <dsp:sp modelId="{0BC9E76D-7FC2-48A7-80E6-1FACE024682A}">
      <dsp:nvSpPr>
        <dsp:cNvPr id="0" name=""/>
        <dsp:cNvSpPr/>
      </dsp:nvSpPr>
      <dsp:spPr>
        <a:xfrm>
          <a:off x="5422106" y="573683"/>
          <a:ext cx="2464593" cy="1478756"/>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3. What happens to blood as it passes through the capillaries?</a:t>
          </a:r>
        </a:p>
      </dsp:txBody>
      <dsp:txXfrm>
        <a:off x="5422106" y="573683"/>
        <a:ext cx="2464593" cy="1478756"/>
      </dsp:txXfrm>
    </dsp:sp>
    <dsp:sp modelId="{AB3B24E6-1F21-4200-A1A8-F88D051E4FB2}">
      <dsp:nvSpPr>
        <dsp:cNvPr id="0" name=""/>
        <dsp:cNvSpPr/>
      </dsp:nvSpPr>
      <dsp:spPr>
        <a:xfrm>
          <a:off x="1355526" y="2298898"/>
          <a:ext cx="2464593" cy="1478756"/>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4. How does the circulatory system interact with the respiratory system?</a:t>
          </a:r>
        </a:p>
      </dsp:txBody>
      <dsp:txXfrm>
        <a:off x="1355526" y="2298898"/>
        <a:ext cx="2464593" cy="1478756"/>
      </dsp:txXfrm>
    </dsp:sp>
    <dsp:sp modelId="{96DB98F2-A1BC-4132-A9ED-A6B3F8E547DD}">
      <dsp:nvSpPr>
        <dsp:cNvPr id="0" name=""/>
        <dsp:cNvSpPr/>
      </dsp:nvSpPr>
      <dsp:spPr>
        <a:xfrm>
          <a:off x="4066579" y="2298898"/>
          <a:ext cx="2464593" cy="1478756"/>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5. Why is it important for blood to circulate continuously throughout the body?</a:t>
          </a:r>
        </a:p>
      </dsp:txBody>
      <dsp:txXfrm>
        <a:off x="4066579"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8828F-1DCA-4712-B931-CF64025A128B}" type="datetimeFigureOut">
              <a:rPr lang="en-US" smtClean="0"/>
              <a:t>3/31/2025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DF898-EE51-4748-9640-37FAF3DDBD2E}" type="slidenum">
              <a:rPr lang="en-US" smtClean="0"/>
              <a:t>‹#›</a:t>
            </a:fld>
            <a:endParaRPr lang="en-US"/>
          </a:p>
        </p:txBody>
      </p:sp>
    </p:spTree>
    <p:extLst>
      <p:ext uri="{BB962C8B-B14F-4D97-AF65-F5344CB8AC3E}">
        <p14:creationId xmlns:p14="http://schemas.microsoft.com/office/powerpoint/2010/main" val="224484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9DF898-EE51-4748-9640-37FAF3DDBD2E}" type="slidenum">
              <a:rPr lang="en-US" smtClean="0"/>
              <a:t>16</a:t>
            </a:fld>
            <a:endParaRPr lang="en-US"/>
          </a:p>
        </p:txBody>
      </p:sp>
    </p:spTree>
    <p:extLst>
      <p:ext uri="{BB962C8B-B14F-4D97-AF65-F5344CB8AC3E}">
        <p14:creationId xmlns:p14="http://schemas.microsoft.com/office/powerpoint/2010/main" val="304269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keystagewiki.com/images/thumb/f/f1/CirculatorySystem.png/375px-CirculatorySystem.png"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5595" y="191730"/>
            <a:ext cx="3738610" cy="2231040"/>
          </a:xfrm>
          <a:noFill/>
        </p:spPr>
        <p:txBody>
          <a:bodyPr>
            <a:normAutofit/>
          </a:bodyPr>
          <a:lstStyle/>
          <a:p>
            <a:pPr algn="l"/>
            <a:r>
              <a:rPr lang="en-US" sz="4500" dirty="0">
                <a:latin typeface="Amasis MT Pro Light" panose="02040304050005020304" pitchFamily="18" charset="0"/>
              </a:rPr>
              <a:t>The Circulatory System</a:t>
            </a:r>
          </a:p>
        </p:txBody>
      </p:sp>
      <p:sp>
        <p:nvSpPr>
          <p:cNvPr id="3" name="Subtitle 2"/>
          <p:cNvSpPr>
            <a:spLocks noGrp="1"/>
          </p:cNvSpPr>
          <p:nvPr>
            <p:ph type="subTitle" idx="1"/>
          </p:nvPr>
        </p:nvSpPr>
        <p:spPr>
          <a:xfrm>
            <a:off x="4775594" y="2336343"/>
            <a:ext cx="4087051" cy="3098801"/>
          </a:xfrm>
          <a:noFill/>
        </p:spPr>
        <p:txBody>
          <a:bodyPr>
            <a:normAutofit/>
          </a:bodyPr>
          <a:lstStyle/>
          <a:p>
            <a:pPr algn="l">
              <a:lnSpc>
                <a:spcPct val="90000"/>
              </a:lnSpc>
            </a:pPr>
            <a:r>
              <a:rPr lang="en-US" sz="1500" dirty="0">
                <a:latin typeface="Amasis MT Pro Light" panose="02040304050005020304" pitchFamily="18" charset="0"/>
              </a:rPr>
              <a:t>An Overview of How Blood Circulates in the Body</a:t>
            </a:r>
          </a:p>
          <a:p>
            <a:pPr algn="l">
              <a:lnSpc>
                <a:spcPct val="90000"/>
              </a:lnSpc>
            </a:pPr>
            <a:endParaRPr lang="en-US" sz="1500" dirty="0">
              <a:latin typeface="Amasis MT Pro Light" panose="02040304050005020304" pitchFamily="18" charset="0"/>
            </a:endParaRPr>
          </a:p>
          <a:p>
            <a:pPr algn="l">
              <a:lnSpc>
                <a:spcPct val="90000"/>
              </a:lnSpc>
            </a:pPr>
            <a:r>
              <a:rPr lang="en-US" sz="1500" dirty="0">
                <a:latin typeface="Amasis MT Pro Light" panose="02040304050005020304" pitchFamily="18" charset="0"/>
              </a:rPr>
              <a:t>NGSS Standard: MS-LS1-3</a:t>
            </a:r>
          </a:p>
          <a:p>
            <a:pPr algn="l">
              <a:lnSpc>
                <a:spcPct val="90000"/>
              </a:lnSpc>
            </a:pPr>
            <a:r>
              <a:rPr lang="en-US" sz="1500" dirty="0">
                <a:latin typeface="Amasis MT Pro Light" panose="02040304050005020304" pitchFamily="18" charset="0"/>
              </a:rPr>
              <a:t>Florida Benchmark: SC.6.L.14.5</a:t>
            </a:r>
          </a:p>
          <a:p>
            <a:pPr algn="l">
              <a:lnSpc>
                <a:spcPct val="90000"/>
              </a:lnSpc>
            </a:pPr>
            <a:endParaRPr lang="en-US" sz="1500" dirty="0">
              <a:latin typeface="Amasis MT Pro Light" panose="02040304050005020304" pitchFamily="18" charset="0"/>
            </a:endParaRPr>
          </a:p>
          <a:p>
            <a:pPr algn="l">
              <a:lnSpc>
                <a:spcPct val="90000"/>
              </a:lnSpc>
            </a:pPr>
            <a:endParaRPr lang="en-US" sz="1500" b="1" dirty="0">
              <a:latin typeface="Amasis MT Pro Light" panose="02040304050005020304" pitchFamily="18" charset="0"/>
            </a:endParaRPr>
          </a:p>
          <a:p>
            <a:pPr algn="l">
              <a:lnSpc>
                <a:spcPct val="90000"/>
              </a:lnSpc>
            </a:pPr>
            <a:endParaRPr lang="en-US" sz="1500" b="1" dirty="0">
              <a:latin typeface="Amasis MT Pro Light" panose="02040304050005020304" pitchFamily="18" charset="0"/>
            </a:endParaRPr>
          </a:p>
          <a:p>
            <a:pPr algn="l">
              <a:lnSpc>
                <a:spcPct val="90000"/>
              </a:lnSpc>
            </a:pPr>
            <a:endParaRPr lang="en-US" sz="1500" b="1" dirty="0">
              <a:latin typeface="Amasis MT Pro Light" panose="02040304050005020304" pitchFamily="18" charset="0"/>
            </a:endParaRPr>
          </a:p>
          <a:p>
            <a:pPr>
              <a:lnSpc>
                <a:spcPct val="90000"/>
              </a:lnSpc>
            </a:pPr>
            <a:r>
              <a:rPr lang="en-US" sz="2000" b="1" dirty="0">
                <a:latin typeface="Amasis MT Pro Light" panose="02040304050005020304" pitchFamily="18" charset="0"/>
              </a:rPr>
              <a:t>John Mark L. Barbado, M.Ed.</a:t>
            </a:r>
            <a:endParaRPr lang="en-US" sz="1600" b="1" dirty="0">
              <a:latin typeface="Amasis MT Pro Light" panose="02040304050005020304" pitchFamily="18" charset="0"/>
            </a:endParaRPr>
          </a:p>
          <a:p>
            <a:pPr>
              <a:lnSpc>
                <a:spcPct val="90000"/>
              </a:lnSpc>
            </a:pPr>
            <a:r>
              <a:rPr lang="en-US" sz="1600" dirty="0">
                <a:latin typeface="Amasis MT Pro Light" panose="02040304050005020304" pitchFamily="18" charset="0"/>
              </a:rPr>
              <a:t>STEM Educator</a:t>
            </a:r>
          </a:p>
        </p:txBody>
      </p:sp>
      <p:pic>
        <p:nvPicPr>
          <p:cNvPr id="5" name="Picture 4" descr="Red Triangles">
            <a:extLst>
              <a:ext uri="{FF2B5EF4-FFF2-40B4-BE49-F238E27FC236}">
                <a16:creationId xmlns:a16="http://schemas.microsoft.com/office/drawing/2014/main" id="{3116E4F9-B135-060A-C18E-958BCD2C9FB7}"/>
              </a:ext>
            </a:extLst>
          </p:cNvPr>
          <p:cNvPicPr>
            <a:picLocks noChangeAspect="1"/>
          </p:cNvPicPr>
          <p:nvPr/>
        </p:nvPicPr>
        <p:blipFill>
          <a:blip r:embed="rId2"/>
          <a:srcRect l="27431" r="27416" b="-1"/>
          <a:stretch/>
        </p:blipFill>
        <p:spPr>
          <a:xfrm>
            <a:off x="20" y="10"/>
            <a:ext cx="4504114" cy="6857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pPr>
              <a:lnSpc>
                <a:spcPct val="90000"/>
              </a:lnSpc>
            </a:pPr>
            <a:r>
              <a:rPr lang="en-US" sz="2700" dirty="0">
                <a:solidFill>
                  <a:srgbClr val="FFFFFF"/>
                </a:solidFill>
              </a:rPr>
              <a:t>How Circulatory and Respiratory Systems Work Together</a:t>
            </a:r>
          </a:p>
        </p:txBody>
      </p:sp>
      <p:graphicFrame>
        <p:nvGraphicFramePr>
          <p:cNvPr id="5" name="Content Placeholder 2">
            <a:extLst>
              <a:ext uri="{FF2B5EF4-FFF2-40B4-BE49-F238E27FC236}">
                <a16:creationId xmlns:a16="http://schemas.microsoft.com/office/drawing/2014/main" id="{BBF3A31E-1D23-711E-D0DE-A1961900D4BF}"/>
              </a:ext>
            </a:extLst>
          </p:cNvPr>
          <p:cNvGraphicFramePr>
            <a:graphicFrameLocks noGrp="1"/>
          </p:cNvGraphicFramePr>
          <p:nvPr>
            <p:ph idx="1"/>
            <p:extLst>
              <p:ext uri="{D42A27DB-BD31-4B8C-83A1-F6EECF244321}">
                <p14:modId xmlns:p14="http://schemas.microsoft.com/office/powerpoint/2010/main" val="282839743"/>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pPr>
              <a:lnSpc>
                <a:spcPct val="90000"/>
              </a:lnSpc>
            </a:pPr>
            <a:r>
              <a:rPr lang="en-US" sz="3700" dirty="0"/>
              <a:t>The Circulatory System in Everyday Life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9FCDCFC-8A3C-CB16-4E65-8CB0828E869C}"/>
              </a:ext>
            </a:extLst>
          </p:cNvPr>
          <p:cNvGraphicFramePr>
            <a:graphicFrameLocks noGrp="1"/>
          </p:cNvGraphicFramePr>
          <p:nvPr>
            <p:ph idx="1"/>
            <p:extLst>
              <p:ext uri="{D42A27DB-BD31-4B8C-83A1-F6EECF244321}">
                <p14:modId xmlns:p14="http://schemas.microsoft.com/office/powerpoint/2010/main" val="1940006476"/>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dirty="0"/>
              <a:t>Fun Fact!</a:t>
            </a:r>
          </a:p>
        </p:txBody>
      </p:sp>
      <p:sp>
        <p:nvSpPr>
          <p:cNvPr id="3" name="Content Placeholder 2"/>
          <p:cNvSpPr>
            <a:spLocks noGrp="1"/>
          </p:cNvSpPr>
          <p:nvPr>
            <p:ph idx="1"/>
          </p:nvPr>
        </p:nvSpPr>
        <p:spPr>
          <a:xfrm>
            <a:off x="571351" y="2743200"/>
            <a:ext cx="3485179" cy="3613149"/>
          </a:xfrm>
        </p:spPr>
        <p:txBody>
          <a:bodyPr anchor="ctr">
            <a:normAutofit/>
          </a:bodyPr>
          <a:lstStyle/>
          <a:p>
            <a:r>
              <a:rPr lang="en-US" sz="2800" dirty="0"/>
              <a:t>Did you know? Your heart beats about 100,000 times a day and pumps blood through 60,000 miles of blood vessels!</a:t>
            </a:r>
          </a:p>
        </p:txBody>
      </p:sp>
      <p:pic>
        <p:nvPicPr>
          <p:cNvPr id="5" name="Picture 4" descr="Heartshaped platelets suspended in the air">
            <a:extLst>
              <a:ext uri="{FF2B5EF4-FFF2-40B4-BE49-F238E27FC236}">
                <a16:creationId xmlns:a16="http://schemas.microsoft.com/office/drawing/2014/main" id="{8DF32F57-4900-4CAA-03F8-BDBC0CC3AC1C}"/>
              </a:ext>
            </a:extLst>
          </p:cNvPr>
          <p:cNvPicPr>
            <a:picLocks noChangeAspect="1"/>
          </p:cNvPicPr>
          <p:nvPr/>
        </p:nvPicPr>
        <p:blipFill>
          <a:blip r:embed="rId2"/>
          <a:srcRect l="28605" r="21339"/>
          <a:stretch/>
        </p:blipFill>
        <p:spPr>
          <a:xfrm>
            <a:off x="4572000" y="1"/>
            <a:ext cx="457711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gn="r">
              <a:lnSpc>
                <a:spcPct val="90000"/>
              </a:lnSpc>
            </a:pPr>
            <a:r>
              <a:rPr lang="en-US" sz="4900" dirty="0"/>
              <a:t>Take Care of Your Circulatory System</a:t>
            </a:r>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CB4EF133-FE37-2F38-4ECD-0AA7A43C11F4}"/>
              </a:ext>
            </a:extLst>
          </p:cNvPr>
          <p:cNvGraphicFramePr>
            <a:graphicFrameLocks noGrp="1"/>
          </p:cNvGraphicFramePr>
          <p:nvPr>
            <p:ph idx="1"/>
            <p:extLst>
              <p:ext uri="{D42A27DB-BD31-4B8C-83A1-F6EECF244321}">
                <p14:modId xmlns:p14="http://schemas.microsoft.com/office/powerpoint/2010/main" val="1764260893"/>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E6F024-C98B-4BFF-0E4F-B33010A06E68}"/>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dirty="0"/>
              <a:t>Comprehension Questions</a:t>
            </a:r>
          </a:p>
        </p:txBody>
      </p:sp>
      <p:graphicFrame>
        <p:nvGraphicFramePr>
          <p:cNvPr id="48" name="Content Placeholder 2">
            <a:extLst>
              <a:ext uri="{FF2B5EF4-FFF2-40B4-BE49-F238E27FC236}">
                <a16:creationId xmlns:a16="http://schemas.microsoft.com/office/drawing/2014/main" id="{0457EE27-6ECC-7A2B-0E34-1A75DAACB4CF}"/>
              </a:ext>
            </a:extLst>
          </p:cNvPr>
          <p:cNvGraphicFramePr>
            <a:graphicFrameLocks noGrp="1"/>
          </p:cNvGraphicFramePr>
          <p:nvPr>
            <p:ph idx="1"/>
            <p:extLst>
              <p:ext uri="{D42A27DB-BD31-4B8C-83A1-F6EECF244321}">
                <p14:modId xmlns:p14="http://schemas.microsoft.com/office/powerpoint/2010/main" val="5271806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Conclusion</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2100" dirty="0"/>
              <a:t>The circulatory system is essential for life, as it ensures the transport of oxygen, nutrients, and removal of waste from the body. By understanding how the circulatory system works, we can take better care of our health!</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Heart Organ">
            <a:extLst>
              <a:ext uri="{FF2B5EF4-FFF2-40B4-BE49-F238E27FC236}">
                <a16:creationId xmlns:a16="http://schemas.microsoft.com/office/drawing/2014/main" id="{B33CE48D-EF1F-0C4E-CF09-91FF8F2340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4570578" y="1257300"/>
            <a:ext cx="3988849" cy="1381125"/>
          </a:xfrm>
        </p:spPr>
        <p:txBody>
          <a:bodyPr>
            <a:normAutofit/>
          </a:bodyPr>
          <a:lstStyle/>
          <a:p>
            <a:r>
              <a:rPr lang="en-US" dirty="0">
                <a:solidFill>
                  <a:srgbClr val="000000"/>
                </a:solidFill>
              </a:rPr>
              <a:t>References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Heart Organ">
            <a:extLst>
              <a:ext uri="{FF2B5EF4-FFF2-40B4-BE49-F238E27FC236}">
                <a16:creationId xmlns:a16="http://schemas.microsoft.com/office/drawing/2014/main" id="{8B1263EE-3214-0D96-BFD2-85DD22AD70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3" name="Content Placeholder 2"/>
          <p:cNvSpPr>
            <a:spLocks noGrp="1"/>
          </p:cNvSpPr>
          <p:nvPr>
            <p:ph idx="1"/>
          </p:nvPr>
        </p:nvSpPr>
        <p:spPr>
          <a:xfrm>
            <a:off x="4570579" y="2947260"/>
            <a:ext cx="4003614" cy="2927188"/>
          </a:xfrm>
        </p:spPr>
        <p:txBody>
          <a:bodyPr anchor="ctr">
            <a:normAutofit/>
          </a:bodyPr>
          <a:lstStyle/>
          <a:p>
            <a:r>
              <a:rPr lang="en-US" sz="1500" dirty="0">
                <a:solidFill>
                  <a:srgbClr val="000000"/>
                </a:solidFill>
              </a:rPr>
              <a:t>National Institutes of Health (NIH). (n.d.). How Your Heart Works. Retrieved from https://www.nih.gov</a:t>
            </a:r>
          </a:p>
          <a:p>
            <a:r>
              <a:rPr lang="en-US" sz="1500" dirty="0">
                <a:solidFill>
                  <a:srgbClr val="000000"/>
                </a:solidFill>
              </a:rPr>
              <a:t>American Heart Association. (n.d.). The Circulatory System. Retrieved from https://www.heart.org</a:t>
            </a:r>
          </a:p>
          <a:p>
            <a:r>
              <a:rPr lang="en-US" sz="1500" dirty="0">
                <a:solidFill>
                  <a:srgbClr val="000000"/>
                </a:solidFill>
              </a:rPr>
              <a:t>MedlinePlus. (n.d.). Circulatory System. Retrieved from https://medlineplus.gov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459761" y="153910"/>
            <a:ext cx="3655995" cy="5156800"/>
          </a:xfrm>
        </p:spPr>
        <p:txBody>
          <a:bodyPr vert="horz" lIns="91440" tIns="45720" rIns="91440" bIns="45720" rtlCol="0" anchor="ctr">
            <a:normAutofit/>
          </a:bodyPr>
          <a:lstStyle/>
          <a:p>
            <a:pPr algn="l" defTabSz="914400">
              <a:lnSpc>
                <a:spcPct val="90000"/>
              </a:lnSpc>
            </a:pPr>
            <a:r>
              <a:rPr lang="en-US" sz="4200" kern="1200" dirty="0">
                <a:solidFill>
                  <a:schemeClr val="bg1"/>
                </a:solidFill>
                <a:latin typeface="Amasis MT Pro Light" panose="02040304050005020304" pitchFamily="18" charset="0"/>
              </a:rPr>
              <a:t>Essential Question</a:t>
            </a:r>
          </a:p>
        </p:txBody>
      </p:sp>
      <p:sp>
        <p:nvSpPr>
          <p:cNvPr id="3" name="Content Placeholder 2"/>
          <p:cNvSpPr>
            <a:spLocks noGrp="1"/>
          </p:cNvSpPr>
          <p:nvPr>
            <p:ph idx="1"/>
          </p:nvPr>
        </p:nvSpPr>
        <p:spPr>
          <a:xfrm>
            <a:off x="5158922" y="153910"/>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kern="1200" dirty="0">
                <a:solidFill>
                  <a:schemeClr val="tx2"/>
                </a:solidFill>
                <a:latin typeface="Amasis MT Pro Light" panose="02040304050005020304" pitchFamily="18" charset="0"/>
              </a:rPr>
              <a:t>How does the circulatory system work to deliver oxygen and nutrients to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FF89AE-6360-3FB5-50F5-39EC9B10D4A4}"/>
              </a:ext>
            </a:extLst>
          </p:cNvPr>
          <p:cNvPicPr>
            <a:picLocks noChangeAspect="1"/>
          </p:cNvPicPr>
          <p:nvPr/>
        </p:nvPicPr>
        <p:blipFill>
          <a:blip r:embed="rId2"/>
          <a:srcRect r="11334"/>
          <a:stretch/>
        </p:blipFill>
        <p:spPr>
          <a:xfrm>
            <a:off x="3621" y="10"/>
            <a:ext cx="9143980" cy="6857990"/>
          </a:xfrm>
          <a:prstGeom prst="rect">
            <a:avLst/>
          </a:prstGeom>
        </p:spPr>
      </p:pic>
      <p:sp>
        <p:nvSpPr>
          <p:cNvPr id="25"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1447" y="182568"/>
            <a:ext cx="7886700" cy="1325563"/>
          </a:xfrm>
        </p:spPr>
        <p:txBody>
          <a:bodyPr>
            <a:normAutofit/>
          </a:bodyPr>
          <a:lstStyle/>
          <a:p>
            <a:pPr algn="l">
              <a:lnSpc>
                <a:spcPct val="90000"/>
              </a:lnSpc>
            </a:pPr>
            <a:r>
              <a:rPr lang="en-US" dirty="0"/>
              <a:t>Introduction to the Circulatory System</a:t>
            </a:r>
          </a:p>
        </p:txBody>
      </p:sp>
      <p:grpSp>
        <p:nvGrpSpPr>
          <p:cNvPr id="8" name="Group 7">
            <a:extLst>
              <a:ext uri="{FF2B5EF4-FFF2-40B4-BE49-F238E27FC236}">
                <a16:creationId xmlns:a16="http://schemas.microsoft.com/office/drawing/2014/main" id="{E2712BB2-34DE-6FA0-0E79-3B3F16D49E30}"/>
              </a:ext>
            </a:extLst>
          </p:cNvPr>
          <p:cNvGrpSpPr/>
          <p:nvPr/>
        </p:nvGrpSpPr>
        <p:grpSpPr>
          <a:xfrm>
            <a:off x="4930219" y="981811"/>
            <a:ext cx="3682334" cy="5409562"/>
            <a:chOff x="5946689" y="1904846"/>
            <a:chExt cx="3705054" cy="5781675"/>
          </a:xfrm>
        </p:grpSpPr>
        <p:pic>
          <p:nvPicPr>
            <p:cNvPr id="4" name="Picture 3" descr="A diagram of a human body&#10;&#10;AI-generated content may be incorrect.">
              <a:extLst>
                <a:ext uri="{FF2B5EF4-FFF2-40B4-BE49-F238E27FC236}">
                  <a16:creationId xmlns:a16="http://schemas.microsoft.com/office/drawing/2014/main" id="{5AF4DDE1-8021-9E3C-4BAA-94BB5D776678}"/>
                </a:ext>
              </a:extLst>
            </p:cNvPr>
            <p:cNvPicPr>
              <a:picLocks noChangeAspect="1"/>
            </p:cNvPicPr>
            <p:nvPr/>
          </p:nvPicPr>
          <p:blipFill>
            <a:blip r:embed="rId3"/>
            <a:stretch>
              <a:fillRect/>
            </a:stretch>
          </p:blipFill>
          <p:spPr>
            <a:xfrm>
              <a:off x="6079868" y="1904846"/>
              <a:ext cx="3571875" cy="5781675"/>
            </a:xfrm>
            <a:prstGeom prst="rect">
              <a:avLst/>
            </a:prstGeom>
          </p:spPr>
        </p:pic>
        <p:sp>
          <p:nvSpPr>
            <p:cNvPr id="7" name="TextBox 6">
              <a:extLst>
                <a:ext uri="{FF2B5EF4-FFF2-40B4-BE49-F238E27FC236}">
                  <a16:creationId xmlns:a16="http://schemas.microsoft.com/office/drawing/2014/main" id="{59E06997-725A-F0E4-B0B5-19B31AB9A9BA}"/>
                </a:ext>
              </a:extLst>
            </p:cNvPr>
            <p:cNvSpPr txBox="1"/>
            <p:nvPr/>
          </p:nvSpPr>
          <p:spPr>
            <a:xfrm>
              <a:off x="5946689" y="7304147"/>
              <a:ext cx="3705054" cy="358464"/>
            </a:xfrm>
            <a:prstGeom prst="rect">
              <a:avLst/>
            </a:prstGeom>
            <a:noFill/>
          </p:spPr>
          <p:txBody>
            <a:bodyPr wrap="square">
              <a:spAutoFit/>
            </a:bodyPr>
            <a:lstStyle/>
            <a:p>
              <a:pPr algn="ctr"/>
              <a:r>
                <a:rPr lang="en-US" sz="1200" dirty="0">
                  <a:hlinkClick r:id="rId4"/>
                </a:rPr>
                <a:t>375px-CirculatorySystem.png (375×607)</a:t>
              </a:r>
              <a:endParaRPr lang="en-US" sz="1200" dirty="0"/>
            </a:p>
          </p:txBody>
        </p:sp>
      </p:grpSp>
      <p:sp>
        <p:nvSpPr>
          <p:cNvPr id="9" name="TextBox 8">
            <a:extLst>
              <a:ext uri="{FF2B5EF4-FFF2-40B4-BE49-F238E27FC236}">
                <a16:creationId xmlns:a16="http://schemas.microsoft.com/office/drawing/2014/main" id="{50D739DE-ACD6-D8DA-C9A8-D33816CB9D0F}"/>
              </a:ext>
            </a:extLst>
          </p:cNvPr>
          <p:cNvSpPr txBox="1"/>
          <p:nvPr/>
        </p:nvSpPr>
        <p:spPr>
          <a:xfrm>
            <a:off x="531447" y="1690688"/>
            <a:ext cx="3987416" cy="3970318"/>
          </a:xfrm>
          <a:prstGeom prst="rect">
            <a:avLst/>
          </a:prstGeom>
          <a:noFill/>
        </p:spPr>
        <p:txBody>
          <a:bodyPr wrap="square" rtlCol="0">
            <a:spAutoFit/>
          </a:bodyPr>
          <a:lstStyle/>
          <a:p>
            <a:r>
              <a:rPr lang="en-US" sz="2800" dirty="0"/>
              <a:t>The circulatory system is responsible for transporting oxygen, nutrients, and waste products throughout the body. It keeps organs and tissues supplied with essential substances to function properly.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29"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3" name="Freeform: Shape 3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364310" y="130048"/>
            <a:ext cx="2954227" cy="5340097"/>
          </a:xfrm>
        </p:spPr>
        <p:txBody>
          <a:bodyPr anchor="ctr">
            <a:normAutofit/>
          </a:bodyPr>
          <a:lstStyle/>
          <a:p>
            <a:pPr algn="l"/>
            <a:r>
              <a:rPr lang="en-US" sz="4200" dirty="0">
                <a:solidFill>
                  <a:schemeClr val="bg1"/>
                </a:solidFill>
              </a:rPr>
              <a:t>Key Components of the Circulatory System</a:t>
            </a:r>
          </a:p>
        </p:txBody>
      </p:sp>
      <p:graphicFrame>
        <p:nvGraphicFramePr>
          <p:cNvPr id="5" name="Content Placeholder 2">
            <a:extLst>
              <a:ext uri="{FF2B5EF4-FFF2-40B4-BE49-F238E27FC236}">
                <a16:creationId xmlns:a16="http://schemas.microsoft.com/office/drawing/2014/main" id="{633ECE82-3F05-3C5E-F244-CF25D50EB6AF}"/>
              </a:ext>
            </a:extLst>
          </p:cNvPr>
          <p:cNvGraphicFramePr>
            <a:graphicFrameLocks noGrp="1"/>
          </p:cNvGraphicFramePr>
          <p:nvPr>
            <p:ph idx="1"/>
            <p:extLst>
              <p:ext uri="{D42A27DB-BD31-4B8C-83A1-F6EECF244321}">
                <p14:modId xmlns:p14="http://schemas.microsoft.com/office/powerpoint/2010/main" val="3117346004"/>
              </p:ext>
            </p:extLst>
          </p:nvPr>
        </p:nvGraphicFramePr>
        <p:xfrm>
          <a:off x="3893456" y="153014"/>
          <a:ext cx="5047343" cy="5178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dirty="0">
                <a:solidFill>
                  <a:srgbClr val="FFFFFF"/>
                </a:solidFill>
              </a:rPr>
              <a:t>The Heart</a:t>
            </a:r>
          </a:p>
        </p:txBody>
      </p:sp>
      <p:graphicFrame>
        <p:nvGraphicFramePr>
          <p:cNvPr id="25" name="Content Placeholder 2">
            <a:extLst>
              <a:ext uri="{FF2B5EF4-FFF2-40B4-BE49-F238E27FC236}">
                <a16:creationId xmlns:a16="http://schemas.microsoft.com/office/drawing/2014/main" id="{1088DC5C-D932-3432-9F85-0190EA6F4415}"/>
              </a:ext>
            </a:extLst>
          </p:cNvPr>
          <p:cNvGraphicFramePr>
            <a:graphicFrameLocks noGrp="1"/>
          </p:cNvGraphicFramePr>
          <p:nvPr>
            <p:ph idx="1"/>
            <p:extLst>
              <p:ext uri="{D42A27DB-BD31-4B8C-83A1-F6EECF244321}">
                <p14:modId xmlns:p14="http://schemas.microsoft.com/office/powerpoint/2010/main" val="128352722"/>
              </p:ext>
            </p:extLst>
          </p:nvPr>
        </p:nvGraphicFramePr>
        <p:xfrm>
          <a:off x="561196" y="1821564"/>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dirty="0">
                <a:solidFill>
                  <a:srgbClr val="FFFFFF"/>
                </a:solidFill>
              </a:rPr>
              <a:t>Types of Blood Vessels</a:t>
            </a:r>
          </a:p>
        </p:txBody>
      </p:sp>
      <p:graphicFrame>
        <p:nvGraphicFramePr>
          <p:cNvPr id="5" name="Content Placeholder 2">
            <a:extLst>
              <a:ext uri="{FF2B5EF4-FFF2-40B4-BE49-F238E27FC236}">
                <a16:creationId xmlns:a16="http://schemas.microsoft.com/office/drawing/2014/main" id="{E12B60C9-B95C-2342-E319-AD25A7E3D306}"/>
              </a:ext>
            </a:extLst>
          </p:cNvPr>
          <p:cNvGraphicFramePr>
            <a:graphicFrameLocks noGrp="1"/>
          </p:cNvGraphicFramePr>
          <p:nvPr>
            <p:ph idx="1"/>
            <p:extLst>
              <p:ext uri="{D42A27DB-BD31-4B8C-83A1-F6EECF244321}">
                <p14:modId xmlns:p14="http://schemas.microsoft.com/office/powerpoint/2010/main" val="3392723612"/>
              </p:ext>
            </p:extLst>
          </p:nvPr>
        </p:nvGraphicFramePr>
        <p:xfrm>
          <a:off x="483042" y="1679081"/>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327" y="441505"/>
            <a:ext cx="3485178" cy="1624520"/>
          </a:xfrm>
        </p:spPr>
        <p:txBody>
          <a:bodyPr anchor="ctr">
            <a:normAutofit/>
          </a:bodyPr>
          <a:lstStyle/>
          <a:p>
            <a:r>
              <a:rPr lang="en-US" sz="3500" dirty="0"/>
              <a:t>Blood Components</a:t>
            </a:r>
          </a:p>
        </p:txBody>
      </p:sp>
      <p:sp>
        <p:nvSpPr>
          <p:cNvPr id="3" name="Content Placeholder 2"/>
          <p:cNvSpPr>
            <a:spLocks noGrp="1"/>
          </p:cNvSpPr>
          <p:nvPr>
            <p:ph idx="1"/>
          </p:nvPr>
        </p:nvSpPr>
        <p:spPr>
          <a:xfrm>
            <a:off x="649505" y="2526383"/>
            <a:ext cx="3485179" cy="3613149"/>
          </a:xfrm>
        </p:spPr>
        <p:txBody>
          <a:bodyPr anchor="ctr">
            <a:normAutofit/>
          </a:bodyPr>
          <a:lstStyle/>
          <a:p>
            <a:r>
              <a:rPr lang="en-US" sz="2400" dirty="0"/>
              <a:t>Red Blood Cells (RBCs): Carry oxygen.</a:t>
            </a:r>
          </a:p>
          <a:p>
            <a:r>
              <a:rPr lang="en-US" sz="2400" dirty="0"/>
              <a:t>White Blood Cells (WBCs): Fight infections.</a:t>
            </a:r>
          </a:p>
          <a:p>
            <a:r>
              <a:rPr lang="en-US" sz="2400" dirty="0"/>
              <a:t>Platelets: Help blood clot.</a:t>
            </a:r>
          </a:p>
          <a:p>
            <a:r>
              <a:rPr lang="en-US" sz="2400" dirty="0"/>
              <a:t> Plasma: Carries nutrients and waste.</a:t>
            </a:r>
          </a:p>
        </p:txBody>
      </p:sp>
      <p:pic>
        <p:nvPicPr>
          <p:cNvPr id="5" name="Picture 4" descr="Close up view of platelets in the blood">
            <a:extLst>
              <a:ext uri="{FF2B5EF4-FFF2-40B4-BE49-F238E27FC236}">
                <a16:creationId xmlns:a16="http://schemas.microsoft.com/office/drawing/2014/main" id="{6B351F68-E934-903A-4DD0-30C04540BF58}"/>
              </a:ext>
            </a:extLst>
          </p:cNvPr>
          <p:cNvPicPr>
            <a:picLocks noChangeAspect="1"/>
          </p:cNvPicPr>
          <p:nvPr/>
        </p:nvPicPr>
        <p:blipFill>
          <a:blip r:embed="rId2"/>
          <a:srcRect l="30096" r="32362"/>
          <a:stretch/>
        </p:blipFill>
        <p:spPr>
          <a:xfrm>
            <a:off x="4572000" y="1"/>
            <a:ext cx="457711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30739"/>
            <a:ext cx="3485178" cy="1624520"/>
          </a:xfrm>
        </p:spPr>
        <p:txBody>
          <a:bodyPr anchor="ctr">
            <a:normAutofit/>
          </a:bodyPr>
          <a:lstStyle/>
          <a:p>
            <a:pPr>
              <a:lnSpc>
                <a:spcPct val="90000"/>
              </a:lnSpc>
            </a:pPr>
            <a:r>
              <a:rPr lang="en-US" sz="3500" dirty="0"/>
              <a:t>Pulmonary and Systemic Circulation</a:t>
            </a:r>
          </a:p>
        </p:txBody>
      </p:sp>
      <p:sp>
        <p:nvSpPr>
          <p:cNvPr id="3" name="Content Placeholder 2"/>
          <p:cNvSpPr>
            <a:spLocks noGrp="1"/>
          </p:cNvSpPr>
          <p:nvPr>
            <p:ph idx="1"/>
          </p:nvPr>
        </p:nvSpPr>
        <p:spPr>
          <a:xfrm>
            <a:off x="571352" y="2546714"/>
            <a:ext cx="3485179" cy="3613149"/>
          </a:xfrm>
        </p:spPr>
        <p:txBody>
          <a:bodyPr anchor="ctr">
            <a:normAutofit lnSpcReduction="10000"/>
          </a:bodyPr>
          <a:lstStyle/>
          <a:p>
            <a:r>
              <a:rPr lang="en-US" sz="2400" dirty="0"/>
              <a:t>Pulmonary Circulation: Blood flows from the heart to the lungs to get oxygen and back to the heart.</a:t>
            </a:r>
          </a:p>
          <a:p>
            <a:r>
              <a:rPr lang="en-US" sz="2400" dirty="0"/>
              <a:t>Systemic Circulation: Oxygen-rich blood is pumped to the body; oxygen-poor blood returns to the heart.</a:t>
            </a:r>
          </a:p>
        </p:txBody>
      </p:sp>
      <p:pic>
        <p:nvPicPr>
          <p:cNvPr id="5" name="Picture 4" descr="A stethoscope formed in a heart">
            <a:extLst>
              <a:ext uri="{FF2B5EF4-FFF2-40B4-BE49-F238E27FC236}">
                <a16:creationId xmlns:a16="http://schemas.microsoft.com/office/drawing/2014/main" id="{F1AAE7AE-77E4-56F0-6C33-DC37186790A0}"/>
              </a:ext>
            </a:extLst>
          </p:cNvPr>
          <p:cNvPicPr>
            <a:picLocks noChangeAspect="1"/>
          </p:cNvPicPr>
          <p:nvPr/>
        </p:nvPicPr>
        <p:blipFill>
          <a:blip r:embed="rId2"/>
          <a:srcRect l="22077" r="34874" b="-1"/>
          <a:stretch/>
        </p:blipFill>
        <p:spPr>
          <a:xfrm>
            <a:off x="4572000" y="1"/>
            <a:ext cx="457711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17"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21"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AC190875-D026-3F5B-CAF3-502F1EC39020}"/>
              </a:ext>
            </a:extLst>
          </p:cNvPr>
          <p:cNvPicPr>
            <a:picLocks noChangeAspect="1"/>
          </p:cNvPicPr>
          <p:nvPr/>
        </p:nvPicPr>
        <p:blipFill>
          <a:blip r:embed="rId2"/>
          <a:srcRect l="15849" r="50260" b="2"/>
          <a:stretch/>
        </p:blipFill>
        <p:spPr>
          <a:xfrm>
            <a:off x="5332901" y="845668"/>
            <a:ext cx="3124613" cy="5185923"/>
          </a:xfrm>
          <a:prstGeom prst="rect">
            <a:avLst/>
          </a:prstGeom>
        </p:spPr>
      </p:pic>
      <p:grpSp>
        <p:nvGrpSpPr>
          <p:cNvPr id="24" name="Group 23">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7" cy="6858000"/>
            <a:chOff x="0" y="0"/>
            <a:chExt cx="12188952" cy="6858000"/>
          </a:xfrm>
        </p:grpSpPr>
        <p:sp>
          <p:nvSpPr>
            <p:cNvPr id="25" name="Freeform: Shape 24">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54234" y="-25590"/>
            <a:ext cx="4366152" cy="1928388"/>
          </a:xfrm>
        </p:spPr>
        <p:txBody>
          <a:bodyPr anchor="b">
            <a:normAutofit fontScale="90000"/>
          </a:bodyPr>
          <a:lstStyle/>
          <a:p>
            <a:pPr algn="l"/>
            <a:r>
              <a:rPr lang="en-US" sz="4200" dirty="0">
                <a:solidFill>
                  <a:schemeClr val="bg1"/>
                </a:solidFill>
              </a:rPr>
              <a:t>How the Circulatory System Works</a:t>
            </a:r>
          </a:p>
        </p:txBody>
      </p:sp>
      <p:sp>
        <p:nvSpPr>
          <p:cNvPr id="3" name="Content Placeholder 2"/>
          <p:cNvSpPr>
            <a:spLocks noGrp="1"/>
          </p:cNvSpPr>
          <p:nvPr>
            <p:ph idx="1"/>
          </p:nvPr>
        </p:nvSpPr>
        <p:spPr>
          <a:xfrm>
            <a:off x="620410" y="2143641"/>
            <a:ext cx="4366152" cy="2596896"/>
          </a:xfrm>
        </p:spPr>
        <p:txBody>
          <a:bodyPr anchor="t">
            <a:normAutofit lnSpcReduction="10000"/>
          </a:bodyPr>
          <a:lstStyle/>
          <a:p>
            <a:r>
              <a:rPr lang="en-US" sz="2000" dirty="0">
                <a:solidFill>
                  <a:schemeClr val="bg1"/>
                </a:solidFill>
              </a:rPr>
              <a:t>Oxygenated blood is pumped from the heart through arteries to the body.</a:t>
            </a:r>
          </a:p>
          <a:p>
            <a:r>
              <a:rPr lang="en-US" sz="2000" dirty="0">
                <a:solidFill>
                  <a:schemeClr val="bg1"/>
                </a:solidFill>
              </a:rPr>
              <a:t>Blood moves through capillaries where oxygen is exchanged for carbon dioxide.</a:t>
            </a:r>
          </a:p>
          <a:p>
            <a:r>
              <a:rPr lang="en-US" sz="2000" dirty="0">
                <a:solidFill>
                  <a:schemeClr val="bg1"/>
                </a:solidFill>
              </a:rPr>
              <a:t>Deoxygenated blood returns to the heart through veins.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663</Words>
  <Application>Microsoft Office PowerPoint</Application>
  <PresentationFormat>On-screen Show (4:3)</PresentationFormat>
  <Paragraphs>67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Amasis MT Pro Light</vt:lpstr>
      <vt:lpstr>Aptos</vt:lpstr>
      <vt:lpstr>Arial</vt:lpstr>
      <vt:lpstr>Calibri</vt:lpstr>
      <vt:lpstr>Office Theme</vt:lpstr>
      <vt:lpstr>The Circulatory System</vt:lpstr>
      <vt:lpstr>Essential Question</vt:lpstr>
      <vt:lpstr>Introduction to the Circulatory System</vt:lpstr>
      <vt:lpstr>Key Components of the Circulatory System</vt:lpstr>
      <vt:lpstr>The Heart</vt:lpstr>
      <vt:lpstr>Types of Blood Vessels</vt:lpstr>
      <vt:lpstr>Blood Components</vt:lpstr>
      <vt:lpstr>Pulmonary and Systemic Circulation</vt:lpstr>
      <vt:lpstr>How the Circulatory System Works</vt:lpstr>
      <vt:lpstr>How Circulatory and Respiratory Systems Work Together</vt:lpstr>
      <vt:lpstr>The Circulatory System in Everyday Life</vt:lpstr>
      <vt:lpstr>Fun Fact!</vt:lpstr>
      <vt:lpstr>Take Care of Your Circulatory System</vt:lpstr>
      <vt:lpstr>Comprehension Questions</vt:lpstr>
      <vt:lpstr>Conclusion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Substitute Teacher</dc:creator>
  <cp:keywords/>
  <dc:description>generated using python-pptx</dc:description>
  <cp:lastModifiedBy>John mark Barbado</cp:lastModifiedBy>
  <cp:revision>4</cp:revision>
  <dcterms:created xsi:type="dcterms:W3CDTF">2013-01-27T09:14:16Z</dcterms:created>
  <dcterms:modified xsi:type="dcterms:W3CDTF">2025-03-31T14:17:17Z</dcterms:modified>
  <cp:category/>
</cp:coreProperties>
</file>