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31FB2-0388-41A9-B1D3-F9C1DD96655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2F5B6-53D3-4F75-9944-05D4608677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masis MT Pro" panose="02040504050005020304" pitchFamily="18" charset="0"/>
            </a:rPr>
            <a:t>Weather is the condition of the air at a certain time and place.</a:t>
          </a:r>
        </a:p>
      </dgm:t>
    </dgm:pt>
    <dgm:pt modelId="{818CA434-58BF-49DA-A7E1-26BD30D1A533}" type="parTrans" cxnId="{5B951E8C-FF8C-4267-8A8F-EEC981EBE0F3}">
      <dgm:prSet/>
      <dgm:spPr/>
      <dgm:t>
        <a:bodyPr/>
        <a:lstStyle/>
        <a:p>
          <a:endParaRPr lang="en-US"/>
        </a:p>
      </dgm:t>
    </dgm:pt>
    <dgm:pt modelId="{4F3FE43E-50ED-4F0B-9FA7-088D48641F79}" type="sibTrans" cxnId="{5B951E8C-FF8C-4267-8A8F-EEC981EBE0F3}">
      <dgm:prSet/>
      <dgm:spPr/>
      <dgm:t>
        <a:bodyPr/>
        <a:lstStyle/>
        <a:p>
          <a:endParaRPr lang="en-US"/>
        </a:p>
      </dgm:t>
    </dgm:pt>
    <dgm:pt modelId="{F6A9F56D-B1B6-432B-914E-D55AD63481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masis MT Pro" panose="02040504050005020304" pitchFamily="18" charset="0"/>
            </a:rPr>
            <a:t>It includes temperature, humidity, precipitation, and wind.</a:t>
          </a:r>
        </a:p>
      </dgm:t>
    </dgm:pt>
    <dgm:pt modelId="{50AE6B9F-962A-48D0-8085-55CAB36C83E9}" type="parTrans" cxnId="{EF887A88-70F2-4689-B0BD-B5A036C9281E}">
      <dgm:prSet/>
      <dgm:spPr/>
      <dgm:t>
        <a:bodyPr/>
        <a:lstStyle/>
        <a:p>
          <a:endParaRPr lang="en-US"/>
        </a:p>
      </dgm:t>
    </dgm:pt>
    <dgm:pt modelId="{F3E75547-DD46-41B7-BC59-A9E5C86AECE7}" type="sibTrans" cxnId="{EF887A88-70F2-4689-B0BD-B5A036C9281E}">
      <dgm:prSet/>
      <dgm:spPr/>
      <dgm:t>
        <a:bodyPr/>
        <a:lstStyle/>
        <a:p>
          <a:endParaRPr lang="en-US"/>
        </a:p>
      </dgm:t>
    </dgm:pt>
    <dgm:pt modelId="{E4CEAED6-182A-48B0-A620-7A20B2981B40}" type="pres">
      <dgm:prSet presAssocID="{FF531FB2-0388-41A9-B1D3-F9C1DD96655F}" presName="root" presStyleCnt="0">
        <dgm:presLayoutVars>
          <dgm:dir/>
          <dgm:resizeHandles val="exact"/>
        </dgm:presLayoutVars>
      </dgm:prSet>
      <dgm:spPr/>
    </dgm:pt>
    <dgm:pt modelId="{3D906B8C-3ABC-43C1-9715-02EFC721F1EF}" type="pres">
      <dgm:prSet presAssocID="{ED72F5B6-53D3-4F75-9944-05D460867700}" presName="compNode" presStyleCnt="0"/>
      <dgm:spPr/>
    </dgm:pt>
    <dgm:pt modelId="{60AC350F-708E-4D46-A601-FC8605367F55}" type="pres">
      <dgm:prSet presAssocID="{ED72F5B6-53D3-4F75-9944-05D4608677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ED1FA840-D02F-43F6-8B46-E04C7013D174}" type="pres">
      <dgm:prSet presAssocID="{ED72F5B6-53D3-4F75-9944-05D460867700}" presName="spaceRect" presStyleCnt="0"/>
      <dgm:spPr/>
    </dgm:pt>
    <dgm:pt modelId="{782EA8E4-0692-4E77-94D6-8921941C7AD6}" type="pres">
      <dgm:prSet presAssocID="{ED72F5B6-53D3-4F75-9944-05D460867700}" presName="textRect" presStyleLbl="revTx" presStyleIdx="0" presStyleCnt="2">
        <dgm:presLayoutVars>
          <dgm:chMax val="1"/>
          <dgm:chPref val="1"/>
        </dgm:presLayoutVars>
      </dgm:prSet>
      <dgm:spPr/>
    </dgm:pt>
    <dgm:pt modelId="{B5D6DB59-2CF9-451D-9714-5C872028300E}" type="pres">
      <dgm:prSet presAssocID="{4F3FE43E-50ED-4F0B-9FA7-088D48641F79}" presName="sibTrans" presStyleCnt="0"/>
      <dgm:spPr/>
    </dgm:pt>
    <dgm:pt modelId="{58C8BA59-5318-4592-9F66-539E8973FA60}" type="pres">
      <dgm:prSet presAssocID="{F6A9F56D-B1B6-432B-914E-D55AD634813E}" presName="compNode" presStyleCnt="0"/>
      <dgm:spPr/>
    </dgm:pt>
    <dgm:pt modelId="{AE1A8C41-5BB2-4795-93CD-121B421232AE}" type="pres">
      <dgm:prSet presAssocID="{F6A9F56D-B1B6-432B-914E-D55AD63481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4E40AAE8-3C74-427F-BE73-B33757EC8E66}" type="pres">
      <dgm:prSet presAssocID="{F6A9F56D-B1B6-432B-914E-D55AD634813E}" presName="spaceRect" presStyleCnt="0"/>
      <dgm:spPr/>
    </dgm:pt>
    <dgm:pt modelId="{0834B546-5DEB-466A-9CFB-A64C89A0CA93}" type="pres">
      <dgm:prSet presAssocID="{F6A9F56D-B1B6-432B-914E-D55AD634813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0EC3158-FCE7-4DEE-8A6A-BD53CCBBC0C7}" type="presOf" srcId="{F6A9F56D-B1B6-432B-914E-D55AD634813E}" destId="{0834B546-5DEB-466A-9CFB-A64C89A0CA93}" srcOrd="0" destOrd="0" presId="urn:microsoft.com/office/officeart/2018/2/layout/IconLabelList"/>
    <dgm:cxn modelId="{EF887A88-70F2-4689-B0BD-B5A036C9281E}" srcId="{FF531FB2-0388-41A9-B1D3-F9C1DD96655F}" destId="{F6A9F56D-B1B6-432B-914E-D55AD634813E}" srcOrd="1" destOrd="0" parTransId="{50AE6B9F-962A-48D0-8085-55CAB36C83E9}" sibTransId="{F3E75547-DD46-41B7-BC59-A9E5C86AECE7}"/>
    <dgm:cxn modelId="{5B951E8C-FF8C-4267-8A8F-EEC981EBE0F3}" srcId="{FF531FB2-0388-41A9-B1D3-F9C1DD96655F}" destId="{ED72F5B6-53D3-4F75-9944-05D460867700}" srcOrd="0" destOrd="0" parTransId="{818CA434-58BF-49DA-A7E1-26BD30D1A533}" sibTransId="{4F3FE43E-50ED-4F0B-9FA7-088D48641F79}"/>
    <dgm:cxn modelId="{603C2BA8-17B7-4461-BE9F-A961075886B6}" type="presOf" srcId="{FF531FB2-0388-41A9-B1D3-F9C1DD96655F}" destId="{E4CEAED6-182A-48B0-A620-7A20B2981B40}" srcOrd="0" destOrd="0" presId="urn:microsoft.com/office/officeart/2018/2/layout/IconLabelList"/>
    <dgm:cxn modelId="{9C47CCD2-68E0-44FE-A45F-7B94306A73F6}" type="presOf" srcId="{ED72F5B6-53D3-4F75-9944-05D460867700}" destId="{782EA8E4-0692-4E77-94D6-8921941C7AD6}" srcOrd="0" destOrd="0" presId="urn:microsoft.com/office/officeart/2018/2/layout/IconLabelList"/>
    <dgm:cxn modelId="{B14CF188-2CD5-496D-8192-A16E30AB8D39}" type="presParOf" srcId="{E4CEAED6-182A-48B0-A620-7A20B2981B40}" destId="{3D906B8C-3ABC-43C1-9715-02EFC721F1EF}" srcOrd="0" destOrd="0" presId="urn:microsoft.com/office/officeart/2018/2/layout/IconLabelList"/>
    <dgm:cxn modelId="{4EEF2337-8484-4661-84F8-351AB2C34D47}" type="presParOf" srcId="{3D906B8C-3ABC-43C1-9715-02EFC721F1EF}" destId="{60AC350F-708E-4D46-A601-FC8605367F55}" srcOrd="0" destOrd="0" presId="urn:microsoft.com/office/officeart/2018/2/layout/IconLabelList"/>
    <dgm:cxn modelId="{26F26D3D-9585-479B-83E9-12039B15C910}" type="presParOf" srcId="{3D906B8C-3ABC-43C1-9715-02EFC721F1EF}" destId="{ED1FA840-D02F-43F6-8B46-E04C7013D174}" srcOrd="1" destOrd="0" presId="urn:microsoft.com/office/officeart/2018/2/layout/IconLabelList"/>
    <dgm:cxn modelId="{98A0E7E1-33DB-4613-8EE1-6530B527F224}" type="presParOf" srcId="{3D906B8C-3ABC-43C1-9715-02EFC721F1EF}" destId="{782EA8E4-0692-4E77-94D6-8921941C7AD6}" srcOrd="2" destOrd="0" presId="urn:microsoft.com/office/officeart/2018/2/layout/IconLabelList"/>
    <dgm:cxn modelId="{22FEFD6B-A857-453B-87FC-D36CB4A44D15}" type="presParOf" srcId="{E4CEAED6-182A-48B0-A620-7A20B2981B40}" destId="{B5D6DB59-2CF9-451D-9714-5C872028300E}" srcOrd="1" destOrd="0" presId="urn:microsoft.com/office/officeart/2018/2/layout/IconLabelList"/>
    <dgm:cxn modelId="{26B4D04F-7995-4298-83C3-0BFCBAFC3621}" type="presParOf" srcId="{E4CEAED6-182A-48B0-A620-7A20B2981B40}" destId="{58C8BA59-5318-4592-9F66-539E8973FA60}" srcOrd="2" destOrd="0" presId="urn:microsoft.com/office/officeart/2018/2/layout/IconLabelList"/>
    <dgm:cxn modelId="{0C3C2A56-7951-43A5-8904-F5DD5789DB06}" type="presParOf" srcId="{58C8BA59-5318-4592-9F66-539E8973FA60}" destId="{AE1A8C41-5BB2-4795-93CD-121B421232AE}" srcOrd="0" destOrd="0" presId="urn:microsoft.com/office/officeart/2018/2/layout/IconLabelList"/>
    <dgm:cxn modelId="{C5CA75B0-0403-4CFA-8727-5EB09F14E7BD}" type="presParOf" srcId="{58C8BA59-5318-4592-9F66-539E8973FA60}" destId="{4E40AAE8-3C74-427F-BE73-B33757EC8E66}" srcOrd="1" destOrd="0" presId="urn:microsoft.com/office/officeart/2018/2/layout/IconLabelList"/>
    <dgm:cxn modelId="{F1AFDF6F-AA85-4746-82AD-61A2DCED92B3}" type="presParOf" srcId="{58C8BA59-5318-4592-9F66-539E8973FA60}" destId="{0834B546-5DEB-466A-9CFB-A64C89A0CA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D19F4-5E7B-4A5D-84CB-257836AE849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A67EC37-FC5E-48B6-A75C-6C4ADBBE27CE}">
      <dgm:prSet custT="1"/>
      <dgm:spPr/>
      <dgm:t>
        <a:bodyPr/>
        <a:lstStyle/>
        <a:p>
          <a:pPr>
            <a:defRPr cap="all"/>
          </a:pPr>
          <a:r>
            <a:rPr lang="en-US" sz="2400" cap="none" dirty="0"/>
            <a:t>An air mass is a large pocket of air with the same temperature and humidity.</a:t>
          </a:r>
        </a:p>
      </dgm:t>
    </dgm:pt>
    <dgm:pt modelId="{B89F5DF2-BC24-4995-A26E-73A7295A150F}" type="parTrans" cxnId="{7CFCD098-B561-4533-AC8B-0ED5B40006C3}">
      <dgm:prSet/>
      <dgm:spPr/>
      <dgm:t>
        <a:bodyPr/>
        <a:lstStyle/>
        <a:p>
          <a:endParaRPr lang="en-US"/>
        </a:p>
      </dgm:t>
    </dgm:pt>
    <dgm:pt modelId="{9032F3AC-1A5D-4DDF-8B3B-BBD154DE24DD}" type="sibTrans" cxnId="{7CFCD098-B561-4533-AC8B-0ED5B40006C3}">
      <dgm:prSet/>
      <dgm:spPr/>
      <dgm:t>
        <a:bodyPr/>
        <a:lstStyle/>
        <a:p>
          <a:endParaRPr lang="en-US"/>
        </a:p>
      </dgm:t>
    </dgm:pt>
    <dgm:pt modelId="{9A693020-3E10-48FF-852F-0BE9D0573CC0}">
      <dgm:prSet custT="1"/>
      <dgm:spPr/>
      <dgm:t>
        <a:bodyPr/>
        <a:lstStyle/>
        <a:p>
          <a:pPr>
            <a:defRPr cap="all"/>
          </a:pPr>
          <a:r>
            <a:rPr lang="en-US" sz="2400" cap="none" dirty="0"/>
            <a:t>Warm and cold air masses can cause weather changes like rain or storms.</a:t>
          </a:r>
        </a:p>
      </dgm:t>
    </dgm:pt>
    <dgm:pt modelId="{0770E4CF-D887-4879-8A4A-52B4D2990904}" type="parTrans" cxnId="{BB8D18B9-2DDC-409B-B703-51FB6CB225D5}">
      <dgm:prSet/>
      <dgm:spPr/>
      <dgm:t>
        <a:bodyPr/>
        <a:lstStyle/>
        <a:p>
          <a:endParaRPr lang="en-US"/>
        </a:p>
      </dgm:t>
    </dgm:pt>
    <dgm:pt modelId="{B4C156AB-9076-4BEA-B2B0-55C52A13E197}" type="sibTrans" cxnId="{BB8D18B9-2DDC-409B-B703-51FB6CB225D5}">
      <dgm:prSet/>
      <dgm:spPr/>
      <dgm:t>
        <a:bodyPr/>
        <a:lstStyle/>
        <a:p>
          <a:endParaRPr lang="en-US"/>
        </a:p>
      </dgm:t>
    </dgm:pt>
    <dgm:pt modelId="{3B712448-4EB1-4230-8D6A-720DCD685DFC}" type="pres">
      <dgm:prSet presAssocID="{219D19F4-5E7B-4A5D-84CB-257836AE8494}" presName="root" presStyleCnt="0">
        <dgm:presLayoutVars>
          <dgm:dir/>
          <dgm:resizeHandles val="exact"/>
        </dgm:presLayoutVars>
      </dgm:prSet>
      <dgm:spPr/>
    </dgm:pt>
    <dgm:pt modelId="{F800BAFD-551E-4258-BB26-EF331E4AF360}" type="pres">
      <dgm:prSet presAssocID="{AA67EC37-FC5E-48B6-A75C-6C4ADBBE27CE}" presName="compNode" presStyleCnt="0"/>
      <dgm:spPr/>
    </dgm:pt>
    <dgm:pt modelId="{1314B64C-9D4A-42A0-BE96-96999D513E76}" type="pres">
      <dgm:prSet presAssocID="{AA67EC37-FC5E-48B6-A75C-6C4ADBBE27CE}" presName="iconBgRect" presStyleLbl="bgShp" presStyleIdx="0" presStyleCnt="2"/>
      <dgm:spPr/>
    </dgm:pt>
    <dgm:pt modelId="{8515605B-9B50-4FE6-88CB-DE6A2A96BB4C}" type="pres">
      <dgm:prSet presAssocID="{AA67EC37-FC5E-48B6-A75C-6C4ADBBE27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543E5A4F-27D4-48E9-AAB3-9B041D75CC24}" type="pres">
      <dgm:prSet presAssocID="{AA67EC37-FC5E-48B6-A75C-6C4ADBBE27CE}" presName="spaceRect" presStyleCnt="0"/>
      <dgm:spPr/>
    </dgm:pt>
    <dgm:pt modelId="{F7AA4C48-FF1D-4EA7-A95B-B9241848ED6D}" type="pres">
      <dgm:prSet presAssocID="{AA67EC37-FC5E-48B6-A75C-6C4ADBBE27CE}" presName="textRect" presStyleLbl="revTx" presStyleIdx="0" presStyleCnt="2">
        <dgm:presLayoutVars>
          <dgm:chMax val="1"/>
          <dgm:chPref val="1"/>
        </dgm:presLayoutVars>
      </dgm:prSet>
      <dgm:spPr/>
    </dgm:pt>
    <dgm:pt modelId="{987BF2CA-81E4-45C3-85BF-2CF9658989A8}" type="pres">
      <dgm:prSet presAssocID="{9032F3AC-1A5D-4DDF-8B3B-BBD154DE24DD}" presName="sibTrans" presStyleCnt="0"/>
      <dgm:spPr/>
    </dgm:pt>
    <dgm:pt modelId="{133B2DE0-B98E-4171-A31D-DC46A3176F13}" type="pres">
      <dgm:prSet presAssocID="{9A693020-3E10-48FF-852F-0BE9D0573CC0}" presName="compNode" presStyleCnt="0"/>
      <dgm:spPr/>
    </dgm:pt>
    <dgm:pt modelId="{A05051D1-D10C-43DF-9E30-F81B3754E39B}" type="pres">
      <dgm:prSet presAssocID="{9A693020-3E10-48FF-852F-0BE9D0573CC0}" presName="iconBgRect" presStyleLbl="bgShp" presStyleIdx="1" presStyleCnt="2"/>
      <dgm:spPr/>
    </dgm:pt>
    <dgm:pt modelId="{4600DB47-58EC-44E6-A40F-957B28515F0A}" type="pres">
      <dgm:prSet presAssocID="{9A693020-3E10-48FF-852F-0BE9D0573C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0EF1C848-6AA6-44BB-ACBD-86A02B102596}" type="pres">
      <dgm:prSet presAssocID="{9A693020-3E10-48FF-852F-0BE9D0573CC0}" presName="spaceRect" presStyleCnt="0"/>
      <dgm:spPr/>
    </dgm:pt>
    <dgm:pt modelId="{1913D211-B53D-4151-8B1B-AA597C14CBA7}" type="pres">
      <dgm:prSet presAssocID="{9A693020-3E10-48FF-852F-0BE9D0573CC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E0A1D5D-1C2E-41C4-8811-6BACBA2B0B6C}" type="presOf" srcId="{219D19F4-5E7B-4A5D-84CB-257836AE8494}" destId="{3B712448-4EB1-4230-8D6A-720DCD685DFC}" srcOrd="0" destOrd="0" presId="urn:microsoft.com/office/officeart/2018/5/layout/IconCircleLabelList"/>
    <dgm:cxn modelId="{DB99EF75-5CD7-493E-9C81-7D1C5DD6A58B}" type="presOf" srcId="{AA67EC37-FC5E-48B6-A75C-6C4ADBBE27CE}" destId="{F7AA4C48-FF1D-4EA7-A95B-B9241848ED6D}" srcOrd="0" destOrd="0" presId="urn:microsoft.com/office/officeart/2018/5/layout/IconCircleLabelList"/>
    <dgm:cxn modelId="{71122F77-C36C-4C66-979E-25859D6C51C5}" type="presOf" srcId="{9A693020-3E10-48FF-852F-0BE9D0573CC0}" destId="{1913D211-B53D-4151-8B1B-AA597C14CBA7}" srcOrd="0" destOrd="0" presId="urn:microsoft.com/office/officeart/2018/5/layout/IconCircleLabelList"/>
    <dgm:cxn modelId="{7CFCD098-B561-4533-AC8B-0ED5B40006C3}" srcId="{219D19F4-5E7B-4A5D-84CB-257836AE8494}" destId="{AA67EC37-FC5E-48B6-A75C-6C4ADBBE27CE}" srcOrd="0" destOrd="0" parTransId="{B89F5DF2-BC24-4995-A26E-73A7295A150F}" sibTransId="{9032F3AC-1A5D-4DDF-8B3B-BBD154DE24DD}"/>
    <dgm:cxn modelId="{BB8D18B9-2DDC-409B-B703-51FB6CB225D5}" srcId="{219D19F4-5E7B-4A5D-84CB-257836AE8494}" destId="{9A693020-3E10-48FF-852F-0BE9D0573CC0}" srcOrd="1" destOrd="0" parTransId="{0770E4CF-D887-4879-8A4A-52B4D2990904}" sibTransId="{B4C156AB-9076-4BEA-B2B0-55C52A13E197}"/>
    <dgm:cxn modelId="{F91A0AD7-8565-4D92-84F4-D02FD64A9E89}" type="presParOf" srcId="{3B712448-4EB1-4230-8D6A-720DCD685DFC}" destId="{F800BAFD-551E-4258-BB26-EF331E4AF360}" srcOrd="0" destOrd="0" presId="urn:microsoft.com/office/officeart/2018/5/layout/IconCircleLabelList"/>
    <dgm:cxn modelId="{CCB5055A-1D5E-43BB-9EAB-9EC78EE4A881}" type="presParOf" srcId="{F800BAFD-551E-4258-BB26-EF331E4AF360}" destId="{1314B64C-9D4A-42A0-BE96-96999D513E76}" srcOrd="0" destOrd="0" presId="urn:microsoft.com/office/officeart/2018/5/layout/IconCircleLabelList"/>
    <dgm:cxn modelId="{383CD420-1A5B-4F8B-BEB9-4802437FCAF2}" type="presParOf" srcId="{F800BAFD-551E-4258-BB26-EF331E4AF360}" destId="{8515605B-9B50-4FE6-88CB-DE6A2A96BB4C}" srcOrd="1" destOrd="0" presId="urn:microsoft.com/office/officeart/2018/5/layout/IconCircleLabelList"/>
    <dgm:cxn modelId="{AD72B34C-4421-454A-A7CB-C2EE68E00F52}" type="presParOf" srcId="{F800BAFD-551E-4258-BB26-EF331E4AF360}" destId="{543E5A4F-27D4-48E9-AAB3-9B041D75CC24}" srcOrd="2" destOrd="0" presId="urn:microsoft.com/office/officeart/2018/5/layout/IconCircleLabelList"/>
    <dgm:cxn modelId="{D3D9E07F-1078-4626-A4D7-9AE4CB0F0A36}" type="presParOf" srcId="{F800BAFD-551E-4258-BB26-EF331E4AF360}" destId="{F7AA4C48-FF1D-4EA7-A95B-B9241848ED6D}" srcOrd="3" destOrd="0" presId="urn:microsoft.com/office/officeart/2018/5/layout/IconCircleLabelList"/>
    <dgm:cxn modelId="{B66E761A-14D7-4BEB-A2C5-A3058C6D49FA}" type="presParOf" srcId="{3B712448-4EB1-4230-8D6A-720DCD685DFC}" destId="{987BF2CA-81E4-45C3-85BF-2CF9658989A8}" srcOrd="1" destOrd="0" presId="urn:microsoft.com/office/officeart/2018/5/layout/IconCircleLabelList"/>
    <dgm:cxn modelId="{96C0BC24-816D-431D-9FFE-E70ECB18F13A}" type="presParOf" srcId="{3B712448-4EB1-4230-8D6A-720DCD685DFC}" destId="{133B2DE0-B98E-4171-A31D-DC46A3176F13}" srcOrd="2" destOrd="0" presId="urn:microsoft.com/office/officeart/2018/5/layout/IconCircleLabelList"/>
    <dgm:cxn modelId="{6BB3DAD6-293E-4428-AFC3-547EE0AAF22F}" type="presParOf" srcId="{133B2DE0-B98E-4171-A31D-DC46A3176F13}" destId="{A05051D1-D10C-43DF-9E30-F81B3754E39B}" srcOrd="0" destOrd="0" presId="urn:microsoft.com/office/officeart/2018/5/layout/IconCircleLabelList"/>
    <dgm:cxn modelId="{83D636F7-9D09-4623-8EE2-53A1739DD720}" type="presParOf" srcId="{133B2DE0-B98E-4171-A31D-DC46A3176F13}" destId="{4600DB47-58EC-44E6-A40F-957B28515F0A}" srcOrd="1" destOrd="0" presId="urn:microsoft.com/office/officeart/2018/5/layout/IconCircleLabelList"/>
    <dgm:cxn modelId="{31B33E94-FD85-47AC-BBB9-5367DD04E24E}" type="presParOf" srcId="{133B2DE0-B98E-4171-A31D-DC46A3176F13}" destId="{0EF1C848-6AA6-44BB-ACBD-86A02B102596}" srcOrd="2" destOrd="0" presId="urn:microsoft.com/office/officeart/2018/5/layout/IconCircleLabelList"/>
    <dgm:cxn modelId="{1B38E994-CDD9-4C77-BF98-29661A3F6C39}" type="presParOf" srcId="{133B2DE0-B98E-4171-A31D-DC46A3176F13}" destId="{1913D211-B53D-4151-8B1B-AA597C14CB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40489-2988-46E4-8C02-6BE82D21AA2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4B64FFA-51F8-462F-B301-43564D4995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Deserts: Hot and dry</a:t>
          </a:r>
        </a:p>
      </dgm:t>
    </dgm:pt>
    <dgm:pt modelId="{199EBDBA-7BC5-46F9-9928-0D735593AC91}" type="parTrans" cxnId="{4CFF02A0-14BE-4F34-931D-2A6C9C5F1A26}">
      <dgm:prSet/>
      <dgm:spPr/>
      <dgm:t>
        <a:bodyPr/>
        <a:lstStyle/>
        <a:p>
          <a:endParaRPr lang="en-US"/>
        </a:p>
      </dgm:t>
    </dgm:pt>
    <dgm:pt modelId="{E42A542B-1D7B-436E-B0CE-E4CA7FD3D3AD}" type="sibTrans" cxnId="{4CFF02A0-14BE-4F34-931D-2A6C9C5F1A26}">
      <dgm:prSet/>
      <dgm:spPr/>
      <dgm:t>
        <a:bodyPr/>
        <a:lstStyle/>
        <a:p>
          <a:endParaRPr lang="en-US"/>
        </a:p>
      </dgm:t>
    </dgm:pt>
    <dgm:pt modelId="{B65BE502-F111-45E4-A8DD-A31F96E646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Mountains: Cooler and wetter</a:t>
          </a:r>
        </a:p>
      </dgm:t>
    </dgm:pt>
    <dgm:pt modelId="{65276F3A-2A47-4ACC-9E63-16961D4333CE}" type="parTrans" cxnId="{DFE18D12-0B4F-44CE-AD55-B42AFEE61E87}">
      <dgm:prSet/>
      <dgm:spPr/>
      <dgm:t>
        <a:bodyPr/>
        <a:lstStyle/>
        <a:p>
          <a:endParaRPr lang="en-US"/>
        </a:p>
      </dgm:t>
    </dgm:pt>
    <dgm:pt modelId="{277EFF08-1F6F-4F0C-8CB6-86F08A4026EC}" type="sibTrans" cxnId="{DFE18D12-0B4F-44CE-AD55-B42AFEE61E87}">
      <dgm:prSet/>
      <dgm:spPr/>
      <dgm:t>
        <a:bodyPr/>
        <a:lstStyle/>
        <a:p>
          <a:endParaRPr lang="en-US"/>
        </a:p>
      </dgm:t>
    </dgm:pt>
    <dgm:pt modelId="{1DFA3F56-925F-4EDB-8B68-8E18094031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Swamps: Hot and humid with lots of rain</a:t>
          </a:r>
        </a:p>
      </dgm:t>
    </dgm:pt>
    <dgm:pt modelId="{531A785F-3B4D-454D-AF39-83A5F1129D12}" type="parTrans" cxnId="{20C1A0C0-4A27-417E-AE65-1194E364D29B}">
      <dgm:prSet/>
      <dgm:spPr/>
      <dgm:t>
        <a:bodyPr/>
        <a:lstStyle/>
        <a:p>
          <a:endParaRPr lang="en-US"/>
        </a:p>
      </dgm:t>
    </dgm:pt>
    <dgm:pt modelId="{EAF4ABCF-246B-43FE-8482-2762BE30A804}" type="sibTrans" cxnId="{20C1A0C0-4A27-417E-AE65-1194E364D29B}">
      <dgm:prSet/>
      <dgm:spPr/>
      <dgm:t>
        <a:bodyPr/>
        <a:lstStyle/>
        <a:p>
          <a:endParaRPr lang="en-US"/>
        </a:p>
      </dgm:t>
    </dgm:pt>
    <dgm:pt modelId="{2E70FC34-FC62-425E-9F78-4FD0406C616E}" type="pres">
      <dgm:prSet presAssocID="{44640489-2988-46E4-8C02-6BE82D21AA2D}" presName="root" presStyleCnt="0">
        <dgm:presLayoutVars>
          <dgm:dir/>
          <dgm:resizeHandles val="exact"/>
        </dgm:presLayoutVars>
      </dgm:prSet>
      <dgm:spPr/>
    </dgm:pt>
    <dgm:pt modelId="{BB83F309-98AB-4A27-9EAE-69609810CB52}" type="pres">
      <dgm:prSet presAssocID="{44B64FFA-51F8-462F-B301-43564D49958D}" presName="compNode" presStyleCnt="0"/>
      <dgm:spPr/>
    </dgm:pt>
    <dgm:pt modelId="{55A83813-BDD6-43F1-B5E4-8E3F065FF97F}" type="pres">
      <dgm:prSet presAssocID="{44B64FFA-51F8-462F-B301-43564D4995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ert scene"/>
        </a:ext>
      </dgm:extLst>
    </dgm:pt>
    <dgm:pt modelId="{4CA2CB7E-A816-4963-B4C0-4879AF69617F}" type="pres">
      <dgm:prSet presAssocID="{44B64FFA-51F8-462F-B301-43564D49958D}" presName="spaceRect" presStyleCnt="0"/>
      <dgm:spPr/>
    </dgm:pt>
    <dgm:pt modelId="{E2D84838-5978-4861-A261-003F3CECBB3E}" type="pres">
      <dgm:prSet presAssocID="{44B64FFA-51F8-462F-B301-43564D49958D}" presName="textRect" presStyleLbl="revTx" presStyleIdx="0" presStyleCnt="3">
        <dgm:presLayoutVars>
          <dgm:chMax val="1"/>
          <dgm:chPref val="1"/>
        </dgm:presLayoutVars>
      </dgm:prSet>
      <dgm:spPr/>
    </dgm:pt>
    <dgm:pt modelId="{7F296325-C64B-45B5-B2A1-27E24B617E4E}" type="pres">
      <dgm:prSet presAssocID="{E42A542B-1D7B-436E-B0CE-E4CA7FD3D3AD}" presName="sibTrans" presStyleCnt="0"/>
      <dgm:spPr/>
    </dgm:pt>
    <dgm:pt modelId="{809EC229-0C5D-4367-9680-9E7CA6DADA3B}" type="pres">
      <dgm:prSet presAssocID="{B65BE502-F111-45E4-A8DD-A31F96E646D9}" presName="compNode" presStyleCnt="0"/>
      <dgm:spPr/>
    </dgm:pt>
    <dgm:pt modelId="{EB5A1DAC-0876-442F-A956-90485F3B156A}" type="pres">
      <dgm:prSet presAssocID="{B65BE502-F111-45E4-A8DD-A31F96E646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5B3662E3-CF62-4919-86AF-B8ED35C86B28}" type="pres">
      <dgm:prSet presAssocID="{B65BE502-F111-45E4-A8DD-A31F96E646D9}" presName="spaceRect" presStyleCnt="0"/>
      <dgm:spPr/>
    </dgm:pt>
    <dgm:pt modelId="{C782E285-BCC9-427C-9F3B-7FDC3BE175C6}" type="pres">
      <dgm:prSet presAssocID="{B65BE502-F111-45E4-A8DD-A31F96E646D9}" presName="textRect" presStyleLbl="revTx" presStyleIdx="1" presStyleCnt="3">
        <dgm:presLayoutVars>
          <dgm:chMax val="1"/>
          <dgm:chPref val="1"/>
        </dgm:presLayoutVars>
      </dgm:prSet>
      <dgm:spPr/>
    </dgm:pt>
    <dgm:pt modelId="{DB75E5EA-87C9-4B05-A0EF-C0BCFCDF5EB9}" type="pres">
      <dgm:prSet presAssocID="{277EFF08-1F6F-4F0C-8CB6-86F08A4026EC}" presName="sibTrans" presStyleCnt="0"/>
      <dgm:spPr/>
    </dgm:pt>
    <dgm:pt modelId="{0C7FCBA1-9F4A-416B-9088-DFFCC785EC6A}" type="pres">
      <dgm:prSet presAssocID="{1DFA3F56-925F-4EDB-8B68-8E1809403195}" presName="compNode" presStyleCnt="0"/>
      <dgm:spPr/>
    </dgm:pt>
    <dgm:pt modelId="{86C0ED7F-C1E5-4798-A2C9-449339C5E4D0}" type="pres">
      <dgm:prSet presAssocID="{1DFA3F56-925F-4EDB-8B68-8E18094031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2E416C3F-F210-4270-8F19-FC3292181B33}" type="pres">
      <dgm:prSet presAssocID="{1DFA3F56-925F-4EDB-8B68-8E1809403195}" presName="spaceRect" presStyleCnt="0"/>
      <dgm:spPr/>
    </dgm:pt>
    <dgm:pt modelId="{32A8DC8B-5EF0-4587-852A-4C8ABC9C3625}" type="pres">
      <dgm:prSet presAssocID="{1DFA3F56-925F-4EDB-8B68-8E18094031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2287911-C993-48F7-AB2D-A44F4E09D7E7}" type="presOf" srcId="{B65BE502-F111-45E4-A8DD-A31F96E646D9}" destId="{C782E285-BCC9-427C-9F3B-7FDC3BE175C6}" srcOrd="0" destOrd="0" presId="urn:microsoft.com/office/officeart/2018/2/layout/IconLabelList"/>
    <dgm:cxn modelId="{DFE18D12-0B4F-44CE-AD55-B42AFEE61E87}" srcId="{44640489-2988-46E4-8C02-6BE82D21AA2D}" destId="{B65BE502-F111-45E4-A8DD-A31F96E646D9}" srcOrd="1" destOrd="0" parTransId="{65276F3A-2A47-4ACC-9E63-16961D4333CE}" sibTransId="{277EFF08-1F6F-4F0C-8CB6-86F08A4026EC}"/>
    <dgm:cxn modelId="{E2394D59-B9D8-429D-9A0D-C31E56084663}" type="presOf" srcId="{44640489-2988-46E4-8C02-6BE82D21AA2D}" destId="{2E70FC34-FC62-425E-9F78-4FD0406C616E}" srcOrd="0" destOrd="0" presId="urn:microsoft.com/office/officeart/2018/2/layout/IconLabelList"/>
    <dgm:cxn modelId="{4CFF02A0-14BE-4F34-931D-2A6C9C5F1A26}" srcId="{44640489-2988-46E4-8C02-6BE82D21AA2D}" destId="{44B64FFA-51F8-462F-B301-43564D49958D}" srcOrd="0" destOrd="0" parTransId="{199EBDBA-7BC5-46F9-9928-0D735593AC91}" sibTransId="{E42A542B-1D7B-436E-B0CE-E4CA7FD3D3AD}"/>
    <dgm:cxn modelId="{D89BFBB1-447A-4E7F-A9E8-EF6846ABF141}" type="presOf" srcId="{1DFA3F56-925F-4EDB-8B68-8E1809403195}" destId="{32A8DC8B-5EF0-4587-852A-4C8ABC9C3625}" srcOrd="0" destOrd="0" presId="urn:microsoft.com/office/officeart/2018/2/layout/IconLabelList"/>
    <dgm:cxn modelId="{C59EC7B6-51AD-4F99-93C5-1818F8D88EC2}" type="presOf" srcId="{44B64FFA-51F8-462F-B301-43564D49958D}" destId="{E2D84838-5978-4861-A261-003F3CECBB3E}" srcOrd="0" destOrd="0" presId="urn:microsoft.com/office/officeart/2018/2/layout/IconLabelList"/>
    <dgm:cxn modelId="{20C1A0C0-4A27-417E-AE65-1194E364D29B}" srcId="{44640489-2988-46E4-8C02-6BE82D21AA2D}" destId="{1DFA3F56-925F-4EDB-8B68-8E1809403195}" srcOrd="2" destOrd="0" parTransId="{531A785F-3B4D-454D-AF39-83A5F1129D12}" sibTransId="{EAF4ABCF-246B-43FE-8482-2762BE30A804}"/>
    <dgm:cxn modelId="{21AF0065-26B1-4CC4-ACA5-AA0EADF4CC22}" type="presParOf" srcId="{2E70FC34-FC62-425E-9F78-4FD0406C616E}" destId="{BB83F309-98AB-4A27-9EAE-69609810CB52}" srcOrd="0" destOrd="0" presId="urn:microsoft.com/office/officeart/2018/2/layout/IconLabelList"/>
    <dgm:cxn modelId="{CFF2B18F-7FCE-4127-ABC8-C679404433C6}" type="presParOf" srcId="{BB83F309-98AB-4A27-9EAE-69609810CB52}" destId="{55A83813-BDD6-43F1-B5E4-8E3F065FF97F}" srcOrd="0" destOrd="0" presId="urn:microsoft.com/office/officeart/2018/2/layout/IconLabelList"/>
    <dgm:cxn modelId="{AE886CEC-B954-4ADC-959B-322C2447B4AB}" type="presParOf" srcId="{BB83F309-98AB-4A27-9EAE-69609810CB52}" destId="{4CA2CB7E-A816-4963-B4C0-4879AF69617F}" srcOrd="1" destOrd="0" presId="urn:microsoft.com/office/officeart/2018/2/layout/IconLabelList"/>
    <dgm:cxn modelId="{9CF0C25D-4268-4BB4-BE72-03069E3E013F}" type="presParOf" srcId="{BB83F309-98AB-4A27-9EAE-69609810CB52}" destId="{E2D84838-5978-4861-A261-003F3CECBB3E}" srcOrd="2" destOrd="0" presId="urn:microsoft.com/office/officeart/2018/2/layout/IconLabelList"/>
    <dgm:cxn modelId="{72F19BA4-D2E5-4F12-BA10-D60A073B3BCD}" type="presParOf" srcId="{2E70FC34-FC62-425E-9F78-4FD0406C616E}" destId="{7F296325-C64B-45B5-B2A1-27E24B617E4E}" srcOrd="1" destOrd="0" presId="urn:microsoft.com/office/officeart/2018/2/layout/IconLabelList"/>
    <dgm:cxn modelId="{D1DA122D-436A-4D28-A94B-46E6534DD140}" type="presParOf" srcId="{2E70FC34-FC62-425E-9F78-4FD0406C616E}" destId="{809EC229-0C5D-4367-9680-9E7CA6DADA3B}" srcOrd="2" destOrd="0" presId="urn:microsoft.com/office/officeart/2018/2/layout/IconLabelList"/>
    <dgm:cxn modelId="{7EF31BC8-EE84-4996-AB88-BC0DE59A2B8A}" type="presParOf" srcId="{809EC229-0C5D-4367-9680-9E7CA6DADA3B}" destId="{EB5A1DAC-0876-442F-A956-90485F3B156A}" srcOrd="0" destOrd="0" presId="urn:microsoft.com/office/officeart/2018/2/layout/IconLabelList"/>
    <dgm:cxn modelId="{2539A8DB-2260-40E3-A195-348768399F42}" type="presParOf" srcId="{809EC229-0C5D-4367-9680-9E7CA6DADA3B}" destId="{5B3662E3-CF62-4919-86AF-B8ED35C86B28}" srcOrd="1" destOrd="0" presId="urn:microsoft.com/office/officeart/2018/2/layout/IconLabelList"/>
    <dgm:cxn modelId="{9F40FEA5-0540-478F-B189-8F2AF85C6224}" type="presParOf" srcId="{809EC229-0C5D-4367-9680-9E7CA6DADA3B}" destId="{C782E285-BCC9-427C-9F3B-7FDC3BE175C6}" srcOrd="2" destOrd="0" presId="urn:microsoft.com/office/officeart/2018/2/layout/IconLabelList"/>
    <dgm:cxn modelId="{E37C01AF-403B-408B-A3FA-B0DA4E59F87F}" type="presParOf" srcId="{2E70FC34-FC62-425E-9F78-4FD0406C616E}" destId="{DB75E5EA-87C9-4B05-A0EF-C0BCFCDF5EB9}" srcOrd="3" destOrd="0" presId="urn:microsoft.com/office/officeart/2018/2/layout/IconLabelList"/>
    <dgm:cxn modelId="{D2A3CD5A-25F7-4CC2-96E5-E6DF98330824}" type="presParOf" srcId="{2E70FC34-FC62-425E-9F78-4FD0406C616E}" destId="{0C7FCBA1-9F4A-416B-9088-DFFCC785EC6A}" srcOrd="4" destOrd="0" presId="urn:microsoft.com/office/officeart/2018/2/layout/IconLabelList"/>
    <dgm:cxn modelId="{72510F78-D8E4-4FD4-AB63-EFBA94B48C76}" type="presParOf" srcId="{0C7FCBA1-9F4A-416B-9088-DFFCC785EC6A}" destId="{86C0ED7F-C1E5-4798-A2C9-449339C5E4D0}" srcOrd="0" destOrd="0" presId="urn:microsoft.com/office/officeart/2018/2/layout/IconLabelList"/>
    <dgm:cxn modelId="{A362EC2E-8AD8-46AE-99BD-7203008B6FAC}" type="presParOf" srcId="{0C7FCBA1-9F4A-416B-9088-DFFCC785EC6A}" destId="{2E416C3F-F210-4270-8F19-FC3292181B33}" srcOrd="1" destOrd="0" presId="urn:microsoft.com/office/officeart/2018/2/layout/IconLabelList"/>
    <dgm:cxn modelId="{5C4597CA-3AED-4033-AA45-D2918B4FE3D4}" type="presParOf" srcId="{0C7FCBA1-9F4A-416B-9088-DFFCC785EC6A}" destId="{32A8DC8B-5EF0-4587-852A-4C8ABC9C36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BC03CF-A4B4-4149-BD21-F8CE80F69CE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F446408-F752-48A4-A1FD-F76EDAAF1EA3}">
      <dgm:prSet/>
      <dgm:spPr/>
      <dgm:t>
        <a:bodyPr/>
        <a:lstStyle/>
        <a:p>
          <a:pPr>
            <a:defRPr cap="all"/>
          </a:pPr>
          <a:r>
            <a:rPr lang="en-US" b="1" dirty="0"/>
            <a:t>Thermometer</a:t>
          </a:r>
          <a:r>
            <a:rPr lang="en-US" dirty="0"/>
            <a:t> – measures temperature</a:t>
          </a:r>
        </a:p>
      </dgm:t>
    </dgm:pt>
    <dgm:pt modelId="{1BF59B2C-D864-4A3D-9206-3BE7186BA310}" type="parTrans" cxnId="{E9604C7A-C55C-423E-91DF-B02003229614}">
      <dgm:prSet/>
      <dgm:spPr/>
      <dgm:t>
        <a:bodyPr/>
        <a:lstStyle/>
        <a:p>
          <a:endParaRPr lang="en-US"/>
        </a:p>
      </dgm:t>
    </dgm:pt>
    <dgm:pt modelId="{32FBEE1F-FC0F-4D49-BF03-2BABCED84E96}" type="sibTrans" cxnId="{E9604C7A-C55C-423E-91DF-B02003229614}">
      <dgm:prSet/>
      <dgm:spPr/>
      <dgm:t>
        <a:bodyPr/>
        <a:lstStyle/>
        <a:p>
          <a:endParaRPr lang="en-US"/>
        </a:p>
      </dgm:t>
    </dgm:pt>
    <dgm:pt modelId="{5D579B01-866E-4C67-A88E-139FC4287516}">
      <dgm:prSet/>
      <dgm:spPr/>
      <dgm:t>
        <a:bodyPr/>
        <a:lstStyle/>
        <a:p>
          <a:pPr>
            <a:defRPr cap="all"/>
          </a:pPr>
          <a:r>
            <a:rPr lang="en-US" b="1" dirty="0"/>
            <a:t>Hygrometer</a:t>
          </a:r>
          <a:r>
            <a:rPr lang="en-US" dirty="0"/>
            <a:t> – measures humidity</a:t>
          </a:r>
        </a:p>
      </dgm:t>
    </dgm:pt>
    <dgm:pt modelId="{5B0C6689-2080-4228-AC34-BCF28E882A2F}" type="parTrans" cxnId="{CFFE8BD0-58B2-4DD9-933F-AA9C1736BCB1}">
      <dgm:prSet/>
      <dgm:spPr/>
      <dgm:t>
        <a:bodyPr/>
        <a:lstStyle/>
        <a:p>
          <a:endParaRPr lang="en-US"/>
        </a:p>
      </dgm:t>
    </dgm:pt>
    <dgm:pt modelId="{DC82DBD4-0633-4C43-8450-896313D565CD}" type="sibTrans" cxnId="{CFFE8BD0-58B2-4DD9-933F-AA9C1736BCB1}">
      <dgm:prSet/>
      <dgm:spPr/>
      <dgm:t>
        <a:bodyPr/>
        <a:lstStyle/>
        <a:p>
          <a:endParaRPr lang="en-US"/>
        </a:p>
      </dgm:t>
    </dgm:pt>
    <dgm:pt modelId="{8FDD1AAC-7624-45F4-8BC9-CC6F4423FCFE}">
      <dgm:prSet/>
      <dgm:spPr/>
      <dgm:t>
        <a:bodyPr/>
        <a:lstStyle/>
        <a:p>
          <a:pPr>
            <a:defRPr cap="all"/>
          </a:pPr>
          <a:r>
            <a:rPr lang="en-US" b="1" dirty="0"/>
            <a:t>Rain Gauge </a:t>
          </a:r>
          <a:r>
            <a:rPr lang="en-US" dirty="0"/>
            <a:t>– measures precipitation</a:t>
          </a:r>
        </a:p>
      </dgm:t>
    </dgm:pt>
    <dgm:pt modelId="{3D53BFA4-2EFD-4586-BB86-F9A6A9237B81}" type="parTrans" cxnId="{CAFBF218-0C70-46F6-8FE9-5E129D14F4C3}">
      <dgm:prSet/>
      <dgm:spPr/>
      <dgm:t>
        <a:bodyPr/>
        <a:lstStyle/>
        <a:p>
          <a:endParaRPr lang="en-US"/>
        </a:p>
      </dgm:t>
    </dgm:pt>
    <dgm:pt modelId="{42558189-5B8B-4B3B-BCD2-C127DD519B82}" type="sibTrans" cxnId="{CAFBF218-0C70-46F6-8FE9-5E129D14F4C3}">
      <dgm:prSet/>
      <dgm:spPr/>
      <dgm:t>
        <a:bodyPr/>
        <a:lstStyle/>
        <a:p>
          <a:endParaRPr lang="en-US"/>
        </a:p>
      </dgm:t>
    </dgm:pt>
    <dgm:pt modelId="{1FBC4350-B548-4D98-8895-1A6023EC89D0}" type="pres">
      <dgm:prSet presAssocID="{39BC03CF-A4B4-4149-BD21-F8CE80F69CE9}" presName="root" presStyleCnt="0">
        <dgm:presLayoutVars>
          <dgm:dir/>
          <dgm:resizeHandles val="exact"/>
        </dgm:presLayoutVars>
      </dgm:prSet>
      <dgm:spPr/>
    </dgm:pt>
    <dgm:pt modelId="{D17F5400-FBA6-4220-A9E1-44891B832AC0}" type="pres">
      <dgm:prSet presAssocID="{4F446408-F752-48A4-A1FD-F76EDAAF1EA3}" presName="compNode" presStyleCnt="0"/>
      <dgm:spPr/>
    </dgm:pt>
    <dgm:pt modelId="{338C8D5D-14F5-4B12-9D18-C28B9E4A62D2}" type="pres">
      <dgm:prSet presAssocID="{4F446408-F752-48A4-A1FD-F76EDAAF1EA3}" presName="iconBgRect" presStyleLbl="bgShp" presStyleIdx="0" presStyleCnt="3"/>
      <dgm:spPr/>
    </dgm:pt>
    <dgm:pt modelId="{2D03D5AC-6066-44C6-AFFE-9203D2180173}" type="pres">
      <dgm:prSet presAssocID="{4F446408-F752-48A4-A1FD-F76EDAAF1E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A2879AC5-8120-4926-A61D-A7346F7BCAFB}" type="pres">
      <dgm:prSet presAssocID="{4F446408-F752-48A4-A1FD-F76EDAAF1EA3}" presName="spaceRect" presStyleCnt="0"/>
      <dgm:spPr/>
    </dgm:pt>
    <dgm:pt modelId="{5250D0AF-95B6-4820-AE9A-CDADB3AB4B6D}" type="pres">
      <dgm:prSet presAssocID="{4F446408-F752-48A4-A1FD-F76EDAAF1EA3}" presName="textRect" presStyleLbl="revTx" presStyleIdx="0" presStyleCnt="3">
        <dgm:presLayoutVars>
          <dgm:chMax val="1"/>
          <dgm:chPref val="1"/>
        </dgm:presLayoutVars>
      </dgm:prSet>
      <dgm:spPr/>
    </dgm:pt>
    <dgm:pt modelId="{041D30FA-820E-47F3-8022-DF902E0832C3}" type="pres">
      <dgm:prSet presAssocID="{32FBEE1F-FC0F-4D49-BF03-2BABCED84E96}" presName="sibTrans" presStyleCnt="0"/>
      <dgm:spPr/>
    </dgm:pt>
    <dgm:pt modelId="{6C5D3C55-5AD9-4A34-8F70-ABE341DE3655}" type="pres">
      <dgm:prSet presAssocID="{5D579B01-866E-4C67-A88E-139FC4287516}" presName="compNode" presStyleCnt="0"/>
      <dgm:spPr/>
    </dgm:pt>
    <dgm:pt modelId="{25D96828-C7C8-4015-BFBE-F087A64FCC1D}" type="pres">
      <dgm:prSet presAssocID="{5D579B01-866E-4C67-A88E-139FC4287516}" presName="iconBgRect" presStyleLbl="bgShp" presStyleIdx="1" presStyleCnt="3"/>
      <dgm:spPr/>
    </dgm:pt>
    <dgm:pt modelId="{111CC301-4DBA-43B8-BD69-AE7542F49FF8}" type="pres">
      <dgm:prSet presAssocID="{5D579B01-866E-4C67-A88E-139FC42875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A5373658-2271-41E2-BB77-23FC1C6A183E}" type="pres">
      <dgm:prSet presAssocID="{5D579B01-866E-4C67-A88E-139FC4287516}" presName="spaceRect" presStyleCnt="0"/>
      <dgm:spPr/>
    </dgm:pt>
    <dgm:pt modelId="{FD68E1C7-39F5-4853-B6F0-97C43380AFDE}" type="pres">
      <dgm:prSet presAssocID="{5D579B01-866E-4C67-A88E-139FC4287516}" presName="textRect" presStyleLbl="revTx" presStyleIdx="1" presStyleCnt="3">
        <dgm:presLayoutVars>
          <dgm:chMax val="1"/>
          <dgm:chPref val="1"/>
        </dgm:presLayoutVars>
      </dgm:prSet>
      <dgm:spPr/>
    </dgm:pt>
    <dgm:pt modelId="{218734AC-FF73-406E-A0B3-C423D82D09BB}" type="pres">
      <dgm:prSet presAssocID="{DC82DBD4-0633-4C43-8450-896313D565CD}" presName="sibTrans" presStyleCnt="0"/>
      <dgm:spPr/>
    </dgm:pt>
    <dgm:pt modelId="{ECD34CF9-2A7C-475D-8939-30024C93C11C}" type="pres">
      <dgm:prSet presAssocID="{8FDD1AAC-7624-45F4-8BC9-CC6F4423FCFE}" presName="compNode" presStyleCnt="0"/>
      <dgm:spPr/>
    </dgm:pt>
    <dgm:pt modelId="{852DB39D-2225-49C3-9191-FC4ECD0F52BF}" type="pres">
      <dgm:prSet presAssocID="{8FDD1AAC-7624-45F4-8BC9-CC6F4423FCFE}" presName="iconBgRect" presStyleLbl="bgShp" presStyleIdx="2" presStyleCnt="3"/>
      <dgm:spPr/>
    </dgm:pt>
    <dgm:pt modelId="{7E07824E-5F63-4FC0-A7CE-3448DC4172C9}" type="pres">
      <dgm:prSet presAssocID="{8FDD1AAC-7624-45F4-8BC9-CC6F4423FC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8EC2F702-25A9-43D6-A9F9-F7ED5E1C7C61}" type="pres">
      <dgm:prSet presAssocID="{8FDD1AAC-7624-45F4-8BC9-CC6F4423FCFE}" presName="spaceRect" presStyleCnt="0"/>
      <dgm:spPr/>
    </dgm:pt>
    <dgm:pt modelId="{56DF4710-E3C3-41E7-90F1-88F6711D28A2}" type="pres">
      <dgm:prSet presAssocID="{8FDD1AAC-7624-45F4-8BC9-CC6F4423FCF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FBF218-0C70-46F6-8FE9-5E129D14F4C3}" srcId="{39BC03CF-A4B4-4149-BD21-F8CE80F69CE9}" destId="{8FDD1AAC-7624-45F4-8BC9-CC6F4423FCFE}" srcOrd="2" destOrd="0" parTransId="{3D53BFA4-2EFD-4586-BB86-F9A6A9237B81}" sibTransId="{42558189-5B8B-4B3B-BCD2-C127DD519B82}"/>
    <dgm:cxn modelId="{9935AB4C-98C7-4A77-966F-498E8DF493F8}" type="presOf" srcId="{8FDD1AAC-7624-45F4-8BC9-CC6F4423FCFE}" destId="{56DF4710-E3C3-41E7-90F1-88F6711D28A2}" srcOrd="0" destOrd="0" presId="urn:microsoft.com/office/officeart/2018/5/layout/IconCircleLabelList"/>
    <dgm:cxn modelId="{E9604C7A-C55C-423E-91DF-B02003229614}" srcId="{39BC03CF-A4B4-4149-BD21-F8CE80F69CE9}" destId="{4F446408-F752-48A4-A1FD-F76EDAAF1EA3}" srcOrd="0" destOrd="0" parTransId="{1BF59B2C-D864-4A3D-9206-3BE7186BA310}" sibTransId="{32FBEE1F-FC0F-4D49-BF03-2BABCED84E96}"/>
    <dgm:cxn modelId="{A2F2D2AB-B51F-4939-B85E-7E3991DAEF50}" type="presOf" srcId="{4F446408-F752-48A4-A1FD-F76EDAAF1EA3}" destId="{5250D0AF-95B6-4820-AE9A-CDADB3AB4B6D}" srcOrd="0" destOrd="0" presId="urn:microsoft.com/office/officeart/2018/5/layout/IconCircleLabelList"/>
    <dgm:cxn modelId="{9430D7CD-029C-4DF8-BBC5-86462CEDC382}" type="presOf" srcId="{5D579B01-866E-4C67-A88E-139FC4287516}" destId="{FD68E1C7-39F5-4853-B6F0-97C43380AFDE}" srcOrd="0" destOrd="0" presId="urn:microsoft.com/office/officeart/2018/5/layout/IconCircleLabelList"/>
    <dgm:cxn modelId="{42A121CF-A99C-4F3C-8C58-AD0CC6BE455B}" type="presOf" srcId="{39BC03CF-A4B4-4149-BD21-F8CE80F69CE9}" destId="{1FBC4350-B548-4D98-8895-1A6023EC89D0}" srcOrd="0" destOrd="0" presId="urn:microsoft.com/office/officeart/2018/5/layout/IconCircleLabelList"/>
    <dgm:cxn modelId="{CFFE8BD0-58B2-4DD9-933F-AA9C1736BCB1}" srcId="{39BC03CF-A4B4-4149-BD21-F8CE80F69CE9}" destId="{5D579B01-866E-4C67-A88E-139FC4287516}" srcOrd="1" destOrd="0" parTransId="{5B0C6689-2080-4228-AC34-BCF28E882A2F}" sibTransId="{DC82DBD4-0633-4C43-8450-896313D565CD}"/>
    <dgm:cxn modelId="{B69DE600-8923-40A2-A7AB-5DD9B192640D}" type="presParOf" srcId="{1FBC4350-B548-4D98-8895-1A6023EC89D0}" destId="{D17F5400-FBA6-4220-A9E1-44891B832AC0}" srcOrd="0" destOrd="0" presId="urn:microsoft.com/office/officeart/2018/5/layout/IconCircleLabelList"/>
    <dgm:cxn modelId="{62F7DEB7-DC51-40A1-96E1-A3420BFDCE18}" type="presParOf" srcId="{D17F5400-FBA6-4220-A9E1-44891B832AC0}" destId="{338C8D5D-14F5-4B12-9D18-C28B9E4A62D2}" srcOrd="0" destOrd="0" presId="urn:microsoft.com/office/officeart/2018/5/layout/IconCircleLabelList"/>
    <dgm:cxn modelId="{7971C915-B312-4CD9-BFC7-5F497B911BE2}" type="presParOf" srcId="{D17F5400-FBA6-4220-A9E1-44891B832AC0}" destId="{2D03D5AC-6066-44C6-AFFE-9203D2180173}" srcOrd="1" destOrd="0" presId="urn:microsoft.com/office/officeart/2018/5/layout/IconCircleLabelList"/>
    <dgm:cxn modelId="{13915931-1F94-4094-96DB-B21F75B9377F}" type="presParOf" srcId="{D17F5400-FBA6-4220-A9E1-44891B832AC0}" destId="{A2879AC5-8120-4926-A61D-A7346F7BCAFB}" srcOrd="2" destOrd="0" presId="urn:microsoft.com/office/officeart/2018/5/layout/IconCircleLabelList"/>
    <dgm:cxn modelId="{E38893B4-6323-471C-A2AC-47B0C469BE6F}" type="presParOf" srcId="{D17F5400-FBA6-4220-A9E1-44891B832AC0}" destId="{5250D0AF-95B6-4820-AE9A-CDADB3AB4B6D}" srcOrd="3" destOrd="0" presId="urn:microsoft.com/office/officeart/2018/5/layout/IconCircleLabelList"/>
    <dgm:cxn modelId="{D7BD0522-C5F8-4BD8-96E7-B4D88C485FEB}" type="presParOf" srcId="{1FBC4350-B548-4D98-8895-1A6023EC89D0}" destId="{041D30FA-820E-47F3-8022-DF902E0832C3}" srcOrd="1" destOrd="0" presId="urn:microsoft.com/office/officeart/2018/5/layout/IconCircleLabelList"/>
    <dgm:cxn modelId="{471A765B-12E0-4404-8B0C-BCE1A5286035}" type="presParOf" srcId="{1FBC4350-B548-4D98-8895-1A6023EC89D0}" destId="{6C5D3C55-5AD9-4A34-8F70-ABE341DE3655}" srcOrd="2" destOrd="0" presId="urn:microsoft.com/office/officeart/2018/5/layout/IconCircleLabelList"/>
    <dgm:cxn modelId="{9A29ED8E-7654-46EF-A26D-B8B157F02E7C}" type="presParOf" srcId="{6C5D3C55-5AD9-4A34-8F70-ABE341DE3655}" destId="{25D96828-C7C8-4015-BFBE-F087A64FCC1D}" srcOrd="0" destOrd="0" presId="urn:microsoft.com/office/officeart/2018/5/layout/IconCircleLabelList"/>
    <dgm:cxn modelId="{6801D1FB-3C05-4ADC-904E-8EC864A08704}" type="presParOf" srcId="{6C5D3C55-5AD9-4A34-8F70-ABE341DE3655}" destId="{111CC301-4DBA-43B8-BD69-AE7542F49FF8}" srcOrd="1" destOrd="0" presId="urn:microsoft.com/office/officeart/2018/5/layout/IconCircleLabelList"/>
    <dgm:cxn modelId="{D19C2CA4-A156-45D1-8E8E-01519C6F11D0}" type="presParOf" srcId="{6C5D3C55-5AD9-4A34-8F70-ABE341DE3655}" destId="{A5373658-2271-41E2-BB77-23FC1C6A183E}" srcOrd="2" destOrd="0" presId="urn:microsoft.com/office/officeart/2018/5/layout/IconCircleLabelList"/>
    <dgm:cxn modelId="{1007D7A9-52A8-41F0-8CF1-C7EDF1CBFDE5}" type="presParOf" srcId="{6C5D3C55-5AD9-4A34-8F70-ABE341DE3655}" destId="{FD68E1C7-39F5-4853-B6F0-97C43380AFDE}" srcOrd="3" destOrd="0" presId="urn:microsoft.com/office/officeart/2018/5/layout/IconCircleLabelList"/>
    <dgm:cxn modelId="{1D1EFBA3-98A1-4D6F-9A1F-E941BF63020A}" type="presParOf" srcId="{1FBC4350-B548-4D98-8895-1A6023EC89D0}" destId="{218734AC-FF73-406E-A0B3-C423D82D09BB}" srcOrd="3" destOrd="0" presId="urn:microsoft.com/office/officeart/2018/5/layout/IconCircleLabelList"/>
    <dgm:cxn modelId="{43CC4FCF-CD65-437B-9194-9135CC65ED58}" type="presParOf" srcId="{1FBC4350-B548-4D98-8895-1A6023EC89D0}" destId="{ECD34CF9-2A7C-475D-8939-30024C93C11C}" srcOrd="4" destOrd="0" presId="urn:microsoft.com/office/officeart/2018/5/layout/IconCircleLabelList"/>
    <dgm:cxn modelId="{DDA9FC65-7CC5-4BE8-BDC1-2F7BDC88BD62}" type="presParOf" srcId="{ECD34CF9-2A7C-475D-8939-30024C93C11C}" destId="{852DB39D-2225-49C3-9191-FC4ECD0F52BF}" srcOrd="0" destOrd="0" presId="urn:microsoft.com/office/officeart/2018/5/layout/IconCircleLabelList"/>
    <dgm:cxn modelId="{CAC79041-5AD0-4EF3-8E0E-58A895B4BB71}" type="presParOf" srcId="{ECD34CF9-2A7C-475D-8939-30024C93C11C}" destId="{7E07824E-5F63-4FC0-A7CE-3448DC4172C9}" srcOrd="1" destOrd="0" presId="urn:microsoft.com/office/officeart/2018/5/layout/IconCircleLabelList"/>
    <dgm:cxn modelId="{83E5CF2D-9A7E-437E-B2AE-F50B4A57EA4C}" type="presParOf" srcId="{ECD34CF9-2A7C-475D-8939-30024C93C11C}" destId="{8EC2F702-25A9-43D6-A9F9-F7ED5E1C7C61}" srcOrd="2" destOrd="0" presId="urn:microsoft.com/office/officeart/2018/5/layout/IconCircleLabelList"/>
    <dgm:cxn modelId="{940502E8-CDF4-4D57-AF68-7189171B73C0}" type="presParOf" srcId="{ECD34CF9-2A7C-475D-8939-30024C93C11C}" destId="{56DF4710-E3C3-41E7-90F1-88F6711D28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A4F28-F87B-40B9-B795-B138F2D019B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6571360-38A0-4809-96DE-9FCF378662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Helps us plan our day</a:t>
          </a:r>
        </a:p>
      </dgm:t>
    </dgm:pt>
    <dgm:pt modelId="{31101F61-12B6-443D-9C7F-AF6B8CB8253C}" type="parTrans" cxnId="{5B585E7F-E643-4C3F-A926-DD32C67BB403}">
      <dgm:prSet/>
      <dgm:spPr/>
      <dgm:t>
        <a:bodyPr/>
        <a:lstStyle/>
        <a:p>
          <a:endParaRPr lang="en-US"/>
        </a:p>
      </dgm:t>
    </dgm:pt>
    <dgm:pt modelId="{AEB4123F-840A-417E-BD99-C8B915FEFED6}" type="sibTrans" cxnId="{5B585E7F-E643-4C3F-A926-DD32C67BB403}">
      <dgm:prSet/>
      <dgm:spPr/>
      <dgm:t>
        <a:bodyPr/>
        <a:lstStyle/>
        <a:p>
          <a:endParaRPr lang="en-US"/>
        </a:p>
      </dgm:t>
    </dgm:pt>
    <dgm:pt modelId="{FC4C1CBA-9AE2-434E-93CD-3362D772B6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Important for farming and travel</a:t>
          </a:r>
        </a:p>
      </dgm:t>
    </dgm:pt>
    <dgm:pt modelId="{494BDBFD-60FF-48C0-8798-21E4E9064B13}" type="parTrans" cxnId="{2B48E566-BA08-45D6-8755-5249B5FB30D5}">
      <dgm:prSet/>
      <dgm:spPr/>
      <dgm:t>
        <a:bodyPr/>
        <a:lstStyle/>
        <a:p>
          <a:endParaRPr lang="en-US"/>
        </a:p>
      </dgm:t>
    </dgm:pt>
    <dgm:pt modelId="{437FFA50-ACC4-40FA-97E1-D8A5448FC0FD}" type="sibTrans" cxnId="{2B48E566-BA08-45D6-8755-5249B5FB30D5}">
      <dgm:prSet/>
      <dgm:spPr/>
      <dgm:t>
        <a:bodyPr/>
        <a:lstStyle/>
        <a:p>
          <a:endParaRPr lang="en-US"/>
        </a:p>
      </dgm:t>
    </dgm:pt>
    <dgm:pt modelId="{9BFC359C-5BE9-47B7-B2C8-435C67930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Helps keep us safe from extreme weather</a:t>
          </a:r>
        </a:p>
      </dgm:t>
    </dgm:pt>
    <dgm:pt modelId="{390360D7-DFC4-4461-A601-EB3123214BB7}" type="parTrans" cxnId="{5E0E6B7D-8316-4C24-A77E-939B5967DAD5}">
      <dgm:prSet/>
      <dgm:spPr/>
      <dgm:t>
        <a:bodyPr/>
        <a:lstStyle/>
        <a:p>
          <a:endParaRPr lang="en-US"/>
        </a:p>
      </dgm:t>
    </dgm:pt>
    <dgm:pt modelId="{BE6F8D6A-233F-4828-AB4C-57574CD1AD76}" type="sibTrans" cxnId="{5E0E6B7D-8316-4C24-A77E-939B5967DAD5}">
      <dgm:prSet/>
      <dgm:spPr/>
      <dgm:t>
        <a:bodyPr/>
        <a:lstStyle/>
        <a:p>
          <a:endParaRPr lang="en-US"/>
        </a:p>
      </dgm:t>
    </dgm:pt>
    <dgm:pt modelId="{D91C6D90-28C9-4427-8566-37A5AF07694D}" type="pres">
      <dgm:prSet presAssocID="{E40A4F28-F87B-40B9-B795-B138F2D019B2}" presName="root" presStyleCnt="0">
        <dgm:presLayoutVars>
          <dgm:dir/>
          <dgm:resizeHandles val="exact"/>
        </dgm:presLayoutVars>
      </dgm:prSet>
      <dgm:spPr/>
    </dgm:pt>
    <dgm:pt modelId="{9DED1F51-2519-412D-8F23-3AB5E55D44E9}" type="pres">
      <dgm:prSet presAssocID="{26571360-38A0-4809-96DE-9FCF37866281}" presName="compNode" presStyleCnt="0"/>
      <dgm:spPr/>
    </dgm:pt>
    <dgm:pt modelId="{4E80D747-E29F-485F-A295-81EAA6CBFA70}" type="pres">
      <dgm:prSet presAssocID="{26571360-38A0-4809-96DE-9FCF378662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CB91B4-28ED-43BD-A103-DF817E48215C}" type="pres">
      <dgm:prSet presAssocID="{26571360-38A0-4809-96DE-9FCF37866281}" presName="spaceRect" presStyleCnt="0"/>
      <dgm:spPr/>
    </dgm:pt>
    <dgm:pt modelId="{B12F4DC4-58EC-4CA5-BF59-459B1ECA9207}" type="pres">
      <dgm:prSet presAssocID="{26571360-38A0-4809-96DE-9FCF37866281}" presName="textRect" presStyleLbl="revTx" presStyleIdx="0" presStyleCnt="3">
        <dgm:presLayoutVars>
          <dgm:chMax val="1"/>
          <dgm:chPref val="1"/>
        </dgm:presLayoutVars>
      </dgm:prSet>
      <dgm:spPr/>
    </dgm:pt>
    <dgm:pt modelId="{A179B853-F6F3-4BAC-B2EA-5A920E17820E}" type="pres">
      <dgm:prSet presAssocID="{AEB4123F-840A-417E-BD99-C8B915FEFED6}" presName="sibTrans" presStyleCnt="0"/>
      <dgm:spPr/>
    </dgm:pt>
    <dgm:pt modelId="{2C4184D8-2095-4854-A84D-C0844D8078EB}" type="pres">
      <dgm:prSet presAssocID="{FC4C1CBA-9AE2-434E-93CD-3362D772B673}" presName="compNode" presStyleCnt="0"/>
      <dgm:spPr/>
    </dgm:pt>
    <dgm:pt modelId="{51E215A6-EBA5-49CC-802A-9E4FA73A7295}" type="pres">
      <dgm:prSet presAssocID="{FC4C1CBA-9AE2-434E-93CD-3362D772B6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n"/>
        </a:ext>
      </dgm:extLst>
    </dgm:pt>
    <dgm:pt modelId="{594C27D4-F60E-452B-8399-3C85EE4EFF66}" type="pres">
      <dgm:prSet presAssocID="{FC4C1CBA-9AE2-434E-93CD-3362D772B673}" presName="spaceRect" presStyleCnt="0"/>
      <dgm:spPr/>
    </dgm:pt>
    <dgm:pt modelId="{A61C0C06-E991-48DC-82E2-D43F447CCD81}" type="pres">
      <dgm:prSet presAssocID="{FC4C1CBA-9AE2-434E-93CD-3362D772B673}" presName="textRect" presStyleLbl="revTx" presStyleIdx="1" presStyleCnt="3">
        <dgm:presLayoutVars>
          <dgm:chMax val="1"/>
          <dgm:chPref val="1"/>
        </dgm:presLayoutVars>
      </dgm:prSet>
      <dgm:spPr/>
    </dgm:pt>
    <dgm:pt modelId="{5F4449F5-1008-4A7F-85B0-C7AA4A48337F}" type="pres">
      <dgm:prSet presAssocID="{437FFA50-ACC4-40FA-97E1-D8A5448FC0FD}" presName="sibTrans" presStyleCnt="0"/>
      <dgm:spPr/>
    </dgm:pt>
    <dgm:pt modelId="{864354D7-0B39-4933-804C-529FEE7827CA}" type="pres">
      <dgm:prSet presAssocID="{9BFC359C-5BE9-47B7-B2C8-435C67930B1F}" presName="compNode" presStyleCnt="0"/>
      <dgm:spPr/>
    </dgm:pt>
    <dgm:pt modelId="{CD8025AB-37A6-45D9-A1C6-4877BCDBC340}" type="pres">
      <dgm:prSet presAssocID="{9BFC359C-5BE9-47B7-B2C8-435C67930B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D89A63F9-A89E-441C-8373-B84A192302CE}" type="pres">
      <dgm:prSet presAssocID="{9BFC359C-5BE9-47B7-B2C8-435C67930B1F}" presName="spaceRect" presStyleCnt="0"/>
      <dgm:spPr/>
    </dgm:pt>
    <dgm:pt modelId="{868DD667-C298-440C-AD87-ADF41DB1D15F}" type="pres">
      <dgm:prSet presAssocID="{9BFC359C-5BE9-47B7-B2C8-435C67930B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B48E566-BA08-45D6-8755-5249B5FB30D5}" srcId="{E40A4F28-F87B-40B9-B795-B138F2D019B2}" destId="{FC4C1CBA-9AE2-434E-93CD-3362D772B673}" srcOrd="1" destOrd="0" parTransId="{494BDBFD-60FF-48C0-8798-21E4E9064B13}" sibTransId="{437FFA50-ACC4-40FA-97E1-D8A5448FC0FD}"/>
    <dgm:cxn modelId="{93ECCB59-1EA7-425E-8509-522A34DD1BAC}" type="presOf" srcId="{E40A4F28-F87B-40B9-B795-B138F2D019B2}" destId="{D91C6D90-28C9-4427-8566-37A5AF07694D}" srcOrd="0" destOrd="0" presId="urn:microsoft.com/office/officeart/2018/2/layout/IconLabelList"/>
    <dgm:cxn modelId="{5E0E6B7D-8316-4C24-A77E-939B5967DAD5}" srcId="{E40A4F28-F87B-40B9-B795-B138F2D019B2}" destId="{9BFC359C-5BE9-47B7-B2C8-435C67930B1F}" srcOrd="2" destOrd="0" parTransId="{390360D7-DFC4-4461-A601-EB3123214BB7}" sibTransId="{BE6F8D6A-233F-4828-AB4C-57574CD1AD76}"/>
    <dgm:cxn modelId="{5B585E7F-E643-4C3F-A926-DD32C67BB403}" srcId="{E40A4F28-F87B-40B9-B795-B138F2D019B2}" destId="{26571360-38A0-4809-96DE-9FCF37866281}" srcOrd="0" destOrd="0" parTransId="{31101F61-12B6-443D-9C7F-AF6B8CB8253C}" sibTransId="{AEB4123F-840A-417E-BD99-C8B915FEFED6}"/>
    <dgm:cxn modelId="{269D6A98-B5C2-42CB-A619-34A0F1A0345C}" type="presOf" srcId="{26571360-38A0-4809-96DE-9FCF37866281}" destId="{B12F4DC4-58EC-4CA5-BF59-459B1ECA9207}" srcOrd="0" destOrd="0" presId="urn:microsoft.com/office/officeart/2018/2/layout/IconLabelList"/>
    <dgm:cxn modelId="{7E64B79E-5C90-4C34-9F21-A231AAD3D5ED}" type="presOf" srcId="{9BFC359C-5BE9-47B7-B2C8-435C67930B1F}" destId="{868DD667-C298-440C-AD87-ADF41DB1D15F}" srcOrd="0" destOrd="0" presId="urn:microsoft.com/office/officeart/2018/2/layout/IconLabelList"/>
    <dgm:cxn modelId="{187FD9A8-A081-49C3-ABEF-B368109CCA88}" type="presOf" srcId="{FC4C1CBA-9AE2-434E-93CD-3362D772B673}" destId="{A61C0C06-E991-48DC-82E2-D43F447CCD81}" srcOrd="0" destOrd="0" presId="urn:microsoft.com/office/officeart/2018/2/layout/IconLabelList"/>
    <dgm:cxn modelId="{E4DF7905-A69F-4148-9D12-E794481CAA86}" type="presParOf" srcId="{D91C6D90-28C9-4427-8566-37A5AF07694D}" destId="{9DED1F51-2519-412D-8F23-3AB5E55D44E9}" srcOrd="0" destOrd="0" presId="urn:microsoft.com/office/officeart/2018/2/layout/IconLabelList"/>
    <dgm:cxn modelId="{544DAF8D-DFCB-4796-8135-5E54105A8C69}" type="presParOf" srcId="{9DED1F51-2519-412D-8F23-3AB5E55D44E9}" destId="{4E80D747-E29F-485F-A295-81EAA6CBFA70}" srcOrd="0" destOrd="0" presId="urn:microsoft.com/office/officeart/2018/2/layout/IconLabelList"/>
    <dgm:cxn modelId="{F982CB1C-75DF-4379-BD54-CA6C4B6A79DA}" type="presParOf" srcId="{9DED1F51-2519-412D-8F23-3AB5E55D44E9}" destId="{5DCB91B4-28ED-43BD-A103-DF817E48215C}" srcOrd="1" destOrd="0" presId="urn:microsoft.com/office/officeart/2018/2/layout/IconLabelList"/>
    <dgm:cxn modelId="{E5329ABD-067E-40C8-9E5B-98747D57CED8}" type="presParOf" srcId="{9DED1F51-2519-412D-8F23-3AB5E55D44E9}" destId="{B12F4DC4-58EC-4CA5-BF59-459B1ECA9207}" srcOrd="2" destOrd="0" presId="urn:microsoft.com/office/officeart/2018/2/layout/IconLabelList"/>
    <dgm:cxn modelId="{3945C00F-66F1-4655-BE30-83213D8DF4D9}" type="presParOf" srcId="{D91C6D90-28C9-4427-8566-37A5AF07694D}" destId="{A179B853-F6F3-4BAC-B2EA-5A920E17820E}" srcOrd="1" destOrd="0" presId="urn:microsoft.com/office/officeart/2018/2/layout/IconLabelList"/>
    <dgm:cxn modelId="{BF429EF8-4F2D-4010-ABBB-50DF40B4C2C3}" type="presParOf" srcId="{D91C6D90-28C9-4427-8566-37A5AF07694D}" destId="{2C4184D8-2095-4854-A84D-C0844D8078EB}" srcOrd="2" destOrd="0" presId="urn:microsoft.com/office/officeart/2018/2/layout/IconLabelList"/>
    <dgm:cxn modelId="{71A96803-D34E-4507-9D55-2311080B4A90}" type="presParOf" srcId="{2C4184D8-2095-4854-A84D-C0844D8078EB}" destId="{51E215A6-EBA5-49CC-802A-9E4FA73A7295}" srcOrd="0" destOrd="0" presId="urn:microsoft.com/office/officeart/2018/2/layout/IconLabelList"/>
    <dgm:cxn modelId="{80BB804F-FDA7-4810-81D8-0498D28C6F96}" type="presParOf" srcId="{2C4184D8-2095-4854-A84D-C0844D8078EB}" destId="{594C27D4-F60E-452B-8399-3C85EE4EFF66}" srcOrd="1" destOrd="0" presId="urn:microsoft.com/office/officeart/2018/2/layout/IconLabelList"/>
    <dgm:cxn modelId="{90A2B12A-5B5E-41AF-BAC0-C0F7AC10BE14}" type="presParOf" srcId="{2C4184D8-2095-4854-A84D-C0844D8078EB}" destId="{A61C0C06-E991-48DC-82E2-D43F447CCD81}" srcOrd="2" destOrd="0" presId="urn:microsoft.com/office/officeart/2018/2/layout/IconLabelList"/>
    <dgm:cxn modelId="{11DC4A5F-B61C-40F7-9F67-B64E5BAC3E94}" type="presParOf" srcId="{D91C6D90-28C9-4427-8566-37A5AF07694D}" destId="{5F4449F5-1008-4A7F-85B0-C7AA4A48337F}" srcOrd="3" destOrd="0" presId="urn:microsoft.com/office/officeart/2018/2/layout/IconLabelList"/>
    <dgm:cxn modelId="{822E34D0-7D98-490A-B237-5F65B3E8D27A}" type="presParOf" srcId="{D91C6D90-28C9-4427-8566-37A5AF07694D}" destId="{864354D7-0B39-4933-804C-529FEE7827CA}" srcOrd="4" destOrd="0" presId="urn:microsoft.com/office/officeart/2018/2/layout/IconLabelList"/>
    <dgm:cxn modelId="{669DC7FB-46A7-4072-9F16-864E3849E648}" type="presParOf" srcId="{864354D7-0B39-4933-804C-529FEE7827CA}" destId="{CD8025AB-37A6-45D9-A1C6-4877BCDBC340}" srcOrd="0" destOrd="0" presId="urn:microsoft.com/office/officeart/2018/2/layout/IconLabelList"/>
    <dgm:cxn modelId="{97D5F629-3E28-4F10-BA9A-68D14C532B35}" type="presParOf" srcId="{864354D7-0B39-4933-804C-529FEE7827CA}" destId="{D89A63F9-A89E-441C-8373-B84A192302CE}" srcOrd="1" destOrd="0" presId="urn:microsoft.com/office/officeart/2018/2/layout/IconLabelList"/>
    <dgm:cxn modelId="{CE2DE638-E036-4518-AB7D-C70C84DCCAD0}" type="presParOf" srcId="{864354D7-0B39-4933-804C-529FEE7827CA}" destId="{868DD667-C298-440C-AD87-ADF41DB1D1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53DBF1-10F8-4EA7-ADE2-EFDC7B7D06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FA0DD3-9DE0-463B-BEA3-A1F1FB515366}">
      <dgm:prSet/>
      <dgm:spPr/>
      <dgm:t>
        <a:bodyPr/>
        <a:lstStyle/>
        <a:p>
          <a:r>
            <a:rPr lang="en-US"/>
            <a:t>Weather</a:t>
          </a:r>
        </a:p>
      </dgm:t>
    </dgm:pt>
    <dgm:pt modelId="{6E6A62F7-D28C-45C2-9D99-582A875F829C}" type="parTrans" cxnId="{40ADA854-8365-4756-BD8A-A83A241B9EF6}">
      <dgm:prSet/>
      <dgm:spPr/>
      <dgm:t>
        <a:bodyPr/>
        <a:lstStyle/>
        <a:p>
          <a:endParaRPr lang="en-US"/>
        </a:p>
      </dgm:t>
    </dgm:pt>
    <dgm:pt modelId="{8C6A9F96-BD4A-4FF3-AE56-4E2CF0A2AD44}" type="sibTrans" cxnId="{40ADA854-8365-4756-BD8A-A83A241B9EF6}">
      <dgm:prSet/>
      <dgm:spPr/>
      <dgm:t>
        <a:bodyPr/>
        <a:lstStyle/>
        <a:p>
          <a:endParaRPr lang="en-US"/>
        </a:p>
      </dgm:t>
    </dgm:pt>
    <dgm:pt modelId="{271E9FC1-BEAA-4C41-86BF-C7BE73E91E83}">
      <dgm:prSet/>
      <dgm:spPr/>
      <dgm:t>
        <a:bodyPr/>
        <a:lstStyle/>
        <a:p>
          <a:r>
            <a:rPr lang="en-US"/>
            <a:t>Temperature</a:t>
          </a:r>
        </a:p>
      </dgm:t>
    </dgm:pt>
    <dgm:pt modelId="{77AFE0D5-FE1A-4C34-98BC-77087E321AD6}" type="parTrans" cxnId="{C77C3F51-0968-4496-BA6B-4133BF409345}">
      <dgm:prSet/>
      <dgm:spPr/>
      <dgm:t>
        <a:bodyPr/>
        <a:lstStyle/>
        <a:p>
          <a:endParaRPr lang="en-US"/>
        </a:p>
      </dgm:t>
    </dgm:pt>
    <dgm:pt modelId="{FCAD39E9-CB6C-43D6-BD2D-2ED6CB64261A}" type="sibTrans" cxnId="{C77C3F51-0968-4496-BA6B-4133BF409345}">
      <dgm:prSet/>
      <dgm:spPr/>
      <dgm:t>
        <a:bodyPr/>
        <a:lstStyle/>
        <a:p>
          <a:endParaRPr lang="en-US"/>
        </a:p>
      </dgm:t>
    </dgm:pt>
    <dgm:pt modelId="{585DA4C9-7D3D-4F88-8765-BB2581A7D898}">
      <dgm:prSet/>
      <dgm:spPr/>
      <dgm:t>
        <a:bodyPr/>
        <a:lstStyle/>
        <a:p>
          <a:r>
            <a:rPr lang="en-US"/>
            <a:t>Humidity</a:t>
          </a:r>
        </a:p>
      </dgm:t>
    </dgm:pt>
    <dgm:pt modelId="{33D15832-DB4B-4D25-A118-647752DEF4FB}" type="parTrans" cxnId="{50634094-F39C-4B87-853B-6606F6CD982E}">
      <dgm:prSet/>
      <dgm:spPr/>
      <dgm:t>
        <a:bodyPr/>
        <a:lstStyle/>
        <a:p>
          <a:endParaRPr lang="en-US"/>
        </a:p>
      </dgm:t>
    </dgm:pt>
    <dgm:pt modelId="{E8D4F8B9-1F73-41C7-A283-C3EFF01DA993}" type="sibTrans" cxnId="{50634094-F39C-4B87-853B-6606F6CD982E}">
      <dgm:prSet/>
      <dgm:spPr/>
      <dgm:t>
        <a:bodyPr/>
        <a:lstStyle/>
        <a:p>
          <a:endParaRPr lang="en-US"/>
        </a:p>
      </dgm:t>
    </dgm:pt>
    <dgm:pt modelId="{3624ECF9-2804-427A-892B-5678E1B1454D}">
      <dgm:prSet/>
      <dgm:spPr/>
      <dgm:t>
        <a:bodyPr/>
        <a:lstStyle/>
        <a:p>
          <a:r>
            <a:rPr lang="en-US"/>
            <a:t>Precipitation</a:t>
          </a:r>
        </a:p>
      </dgm:t>
    </dgm:pt>
    <dgm:pt modelId="{32A54760-4042-44B9-B5AD-321A7B9EB2A6}" type="parTrans" cxnId="{FDD9F07E-110E-4D09-9420-A5C62C25105B}">
      <dgm:prSet/>
      <dgm:spPr/>
      <dgm:t>
        <a:bodyPr/>
        <a:lstStyle/>
        <a:p>
          <a:endParaRPr lang="en-US"/>
        </a:p>
      </dgm:t>
    </dgm:pt>
    <dgm:pt modelId="{92D83E82-D5C3-47C8-A631-7A4B9924178D}" type="sibTrans" cxnId="{FDD9F07E-110E-4D09-9420-A5C62C25105B}">
      <dgm:prSet/>
      <dgm:spPr/>
      <dgm:t>
        <a:bodyPr/>
        <a:lstStyle/>
        <a:p>
          <a:endParaRPr lang="en-US"/>
        </a:p>
      </dgm:t>
    </dgm:pt>
    <dgm:pt modelId="{B958F266-50CE-4FBB-9FA9-A0E1314EE861}">
      <dgm:prSet/>
      <dgm:spPr/>
      <dgm:t>
        <a:bodyPr/>
        <a:lstStyle/>
        <a:p>
          <a:r>
            <a:rPr lang="en-US"/>
            <a:t>Air Mass</a:t>
          </a:r>
        </a:p>
      </dgm:t>
    </dgm:pt>
    <dgm:pt modelId="{D36DA72F-A18F-4ECE-BA63-3F45ACCA3577}" type="parTrans" cxnId="{2B923B10-4010-4BE4-A1CB-211BDBADF4A1}">
      <dgm:prSet/>
      <dgm:spPr/>
      <dgm:t>
        <a:bodyPr/>
        <a:lstStyle/>
        <a:p>
          <a:endParaRPr lang="en-US"/>
        </a:p>
      </dgm:t>
    </dgm:pt>
    <dgm:pt modelId="{6E5B5138-A9C5-48CD-AE7F-AA9003B166C9}" type="sibTrans" cxnId="{2B923B10-4010-4BE4-A1CB-211BDBADF4A1}">
      <dgm:prSet/>
      <dgm:spPr/>
      <dgm:t>
        <a:bodyPr/>
        <a:lstStyle/>
        <a:p>
          <a:endParaRPr lang="en-US"/>
        </a:p>
      </dgm:t>
    </dgm:pt>
    <dgm:pt modelId="{6AB57A4B-B108-4DD6-84DA-6681CBE9E603}">
      <dgm:prSet/>
      <dgm:spPr/>
      <dgm:t>
        <a:bodyPr/>
        <a:lstStyle/>
        <a:p>
          <a:r>
            <a:rPr lang="en-US"/>
            <a:t>Pattern</a:t>
          </a:r>
        </a:p>
      </dgm:t>
    </dgm:pt>
    <dgm:pt modelId="{80800480-6E7B-41CA-B38B-857438C8FD7D}" type="parTrans" cxnId="{99FEEA79-E927-4158-8A4A-EF75D747FF8F}">
      <dgm:prSet/>
      <dgm:spPr/>
      <dgm:t>
        <a:bodyPr/>
        <a:lstStyle/>
        <a:p>
          <a:endParaRPr lang="en-US"/>
        </a:p>
      </dgm:t>
    </dgm:pt>
    <dgm:pt modelId="{9200B82D-F600-4C1E-B343-9B51ECE1E3B7}" type="sibTrans" cxnId="{99FEEA79-E927-4158-8A4A-EF75D747FF8F}">
      <dgm:prSet/>
      <dgm:spPr/>
      <dgm:t>
        <a:bodyPr/>
        <a:lstStyle/>
        <a:p>
          <a:endParaRPr lang="en-US"/>
        </a:p>
      </dgm:t>
    </dgm:pt>
    <dgm:pt modelId="{1DA9B807-FF76-4CEB-B8B3-BBD39D007B60}" type="pres">
      <dgm:prSet presAssocID="{3C53DBF1-10F8-4EA7-ADE2-EFDC7B7D0675}" presName="linear" presStyleCnt="0">
        <dgm:presLayoutVars>
          <dgm:animLvl val="lvl"/>
          <dgm:resizeHandles val="exact"/>
        </dgm:presLayoutVars>
      </dgm:prSet>
      <dgm:spPr/>
    </dgm:pt>
    <dgm:pt modelId="{59758D01-40DD-4DE9-B733-D9D3674BF123}" type="pres">
      <dgm:prSet presAssocID="{18FA0DD3-9DE0-463B-BEA3-A1F1FB5153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5D7B10B-7B4E-4456-AEAC-EA77BE6F6EB1}" type="pres">
      <dgm:prSet presAssocID="{8C6A9F96-BD4A-4FF3-AE56-4E2CF0A2AD44}" presName="spacer" presStyleCnt="0"/>
      <dgm:spPr/>
    </dgm:pt>
    <dgm:pt modelId="{CDB3C3F8-50C6-4773-A1B7-00948D58FE53}" type="pres">
      <dgm:prSet presAssocID="{271E9FC1-BEAA-4C41-86BF-C7BE73E91E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CA6B66E-B8CA-43C0-9613-BDDE053B2277}" type="pres">
      <dgm:prSet presAssocID="{FCAD39E9-CB6C-43D6-BD2D-2ED6CB64261A}" presName="spacer" presStyleCnt="0"/>
      <dgm:spPr/>
    </dgm:pt>
    <dgm:pt modelId="{CE822676-759F-454E-8557-01D366BCBD2C}" type="pres">
      <dgm:prSet presAssocID="{585DA4C9-7D3D-4F88-8765-BB2581A7D8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AF6CE09-D33F-485B-AA1F-A4FE2E1F15DA}" type="pres">
      <dgm:prSet presAssocID="{E8D4F8B9-1F73-41C7-A283-C3EFF01DA993}" presName="spacer" presStyleCnt="0"/>
      <dgm:spPr/>
    </dgm:pt>
    <dgm:pt modelId="{05FCB127-B413-46D8-8D0C-516A23D89FC1}" type="pres">
      <dgm:prSet presAssocID="{3624ECF9-2804-427A-892B-5678E1B1454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B1F3740-C0DB-4BD5-94D4-95583D0BCE93}" type="pres">
      <dgm:prSet presAssocID="{92D83E82-D5C3-47C8-A631-7A4B9924178D}" presName="spacer" presStyleCnt="0"/>
      <dgm:spPr/>
    </dgm:pt>
    <dgm:pt modelId="{9924BED3-2DB7-453F-BD5D-64B3518989CE}" type="pres">
      <dgm:prSet presAssocID="{B958F266-50CE-4FBB-9FA9-A0E1314EE86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EB36CB1-FD8C-4689-9CEA-0A35AC0BF739}" type="pres">
      <dgm:prSet presAssocID="{6E5B5138-A9C5-48CD-AE7F-AA9003B166C9}" presName="spacer" presStyleCnt="0"/>
      <dgm:spPr/>
    </dgm:pt>
    <dgm:pt modelId="{44886772-FD10-4310-9852-78250F66BCD5}" type="pres">
      <dgm:prSet presAssocID="{6AB57A4B-B108-4DD6-84DA-6681CBE9E60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B923B10-4010-4BE4-A1CB-211BDBADF4A1}" srcId="{3C53DBF1-10F8-4EA7-ADE2-EFDC7B7D0675}" destId="{B958F266-50CE-4FBB-9FA9-A0E1314EE861}" srcOrd="4" destOrd="0" parTransId="{D36DA72F-A18F-4ECE-BA63-3F45ACCA3577}" sibTransId="{6E5B5138-A9C5-48CD-AE7F-AA9003B166C9}"/>
    <dgm:cxn modelId="{BBA6C815-F4A5-463D-AA1F-CBF541C6C519}" type="presOf" srcId="{271E9FC1-BEAA-4C41-86BF-C7BE73E91E83}" destId="{CDB3C3F8-50C6-4773-A1B7-00948D58FE53}" srcOrd="0" destOrd="0" presId="urn:microsoft.com/office/officeart/2005/8/layout/vList2"/>
    <dgm:cxn modelId="{C77C3F51-0968-4496-BA6B-4133BF409345}" srcId="{3C53DBF1-10F8-4EA7-ADE2-EFDC7B7D0675}" destId="{271E9FC1-BEAA-4C41-86BF-C7BE73E91E83}" srcOrd="1" destOrd="0" parTransId="{77AFE0D5-FE1A-4C34-98BC-77087E321AD6}" sibTransId="{FCAD39E9-CB6C-43D6-BD2D-2ED6CB64261A}"/>
    <dgm:cxn modelId="{40ADA854-8365-4756-BD8A-A83A241B9EF6}" srcId="{3C53DBF1-10F8-4EA7-ADE2-EFDC7B7D0675}" destId="{18FA0DD3-9DE0-463B-BEA3-A1F1FB515366}" srcOrd="0" destOrd="0" parTransId="{6E6A62F7-D28C-45C2-9D99-582A875F829C}" sibTransId="{8C6A9F96-BD4A-4FF3-AE56-4E2CF0A2AD44}"/>
    <dgm:cxn modelId="{99FEEA79-E927-4158-8A4A-EF75D747FF8F}" srcId="{3C53DBF1-10F8-4EA7-ADE2-EFDC7B7D0675}" destId="{6AB57A4B-B108-4DD6-84DA-6681CBE9E603}" srcOrd="5" destOrd="0" parTransId="{80800480-6E7B-41CA-B38B-857438C8FD7D}" sibTransId="{9200B82D-F600-4C1E-B343-9B51ECE1E3B7}"/>
    <dgm:cxn modelId="{FDD9F07E-110E-4D09-9420-A5C62C25105B}" srcId="{3C53DBF1-10F8-4EA7-ADE2-EFDC7B7D0675}" destId="{3624ECF9-2804-427A-892B-5678E1B1454D}" srcOrd="3" destOrd="0" parTransId="{32A54760-4042-44B9-B5AD-321A7B9EB2A6}" sibTransId="{92D83E82-D5C3-47C8-A631-7A4B9924178D}"/>
    <dgm:cxn modelId="{50634094-F39C-4B87-853B-6606F6CD982E}" srcId="{3C53DBF1-10F8-4EA7-ADE2-EFDC7B7D0675}" destId="{585DA4C9-7D3D-4F88-8765-BB2581A7D898}" srcOrd="2" destOrd="0" parTransId="{33D15832-DB4B-4D25-A118-647752DEF4FB}" sibTransId="{E8D4F8B9-1F73-41C7-A283-C3EFF01DA993}"/>
    <dgm:cxn modelId="{007A02A6-6806-4236-A0AE-0B5C84075844}" type="presOf" srcId="{B958F266-50CE-4FBB-9FA9-A0E1314EE861}" destId="{9924BED3-2DB7-453F-BD5D-64B3518989CE}" srcOrd="0" destOrd="0" presId="urn:microsoft.com/office/officeart/2005/8/layout/vList2"/>
    <dgm:cxn modelId="{6F0067BA-B460-400B-A259-C327C297D4E8}" type="presOf" srcId="{6AB57A4B-B108-4DD6-84DA-6681CBE9E603}" destId="{44886772-FD10-4310-9852-78250F66BCD5}" srcOrd="0" destOrd="0" presId="urn:microsoft.com/office/officeart/2005/8/layout/vList2"/>
    <dgm:cxn modelId="{F1176FBA-26E0-4FDF-A125-3A9C9849B0E7}" type="presOf" srcId="{3624ECF9-2804-427A-892B-5678E1B1454D}" destId="{05FCB127-B413-46D8-8D0C-516A23D89FC1}" srcOrd="0" destOrd="0" presId="urn:microsoft.com/office/officeart/2005/8/layout/vList2"/>
    <dgm:cxn modelId="{17F281CE-9649-4A63-B261-6A06A6F70849}" type="presOf" srcId="{3C53DBF1-10F8-4EA7-ADE2-EFDC7B7D0675}" destId="{1DA9B807-FF76-4CEB-B8B3-BBD39D007B60}" srcOrd="0" destOrd="0" presId="urn:microsoft.com/office/officeart/2005/8/layout/vList2"/>
    <dgm:cxn modelId="{44D698DB-399D-4C4F-8CBA-B157F5BCFA02}" type="presOf" srcId="{18FA0DD3-9DE0-463B-BEA3-A1F1FB515366}" destId="{59758D01-40DD-4DE9-B733-D9D3674BF123}" srcOrd="0" destOrd="0" presId="urn:microsoft.com/office/officeart/2005/8/layout/vList2"/>
    <dgm:cxn modelId="{F170D5EF-847A-4A62-8169-209BF0371531}" type="presOf" srcId="{585DA4C9-7D3D-4F88-8765-BB2581A7D898}" destId="{CE822676-759F-454E-8557-01D366BCBD2C}" srcOrd="0" destOrd="0" presId="urn:microsoft.com/office/officeart/2005/8/layout/vList2"/>
    <dgm:cxn modelId="{2825A534-DE75-4B9D-AB7F-1076FB75C0EE}" type="presParOf" srcId="{1DA9B807-FF76-4CEB-B8B3-BBD39D007B60}" destId="{59758D01-40DD-4DE9-B733-D9D3674BF123}" srcOrd="0" destOrd="0" presId="urn:microsoft.com/office/officeart/2005/8/layout/vList2"/>
    <dgm:cxn modelId="{A2E92C82-8D04-4BE8-8BB6-AE36F1BAA627}" type="presParOf" srcId="{1DA9B807-FF76-4CEB-B8B3-BBD39D007B60}" destId="{75D7B10B-7B4E-4456-AEAC-EA77BE6F6EB1}" srcOrd="1" destOrd="0" presId="urn:microsoft.com/office/officeart/2005/8/layout/vList2"/>
    <dgm:cxn modelId="{83A259EC-0C62-497F-B84A-9547408CF971}" type="presParOf" srcId="{1DA9B807-FF76-4CEB-B8B3-BBD39D007B60}" destId="{CDB3C3F8-50C6-4773-A1B7-00948D58FE53}" srcOrd="2" destOrd="0" presId="urn:microsoft.com/office/officeart/2005/8/layout/vList2"/>
    <dgm:cxn modelId="{C3B459D6-202A-4CF8-A61A-A0171FF2CF6E}" type="presParOf" srcId="{1DA9B807-FF76-4CEB-B8B3-BBD39D007B60}" destId="{5CA6B66E-B8CA-43C0-9613-BDDE053B2277}" srcOrd="3" destOrd="0" presId="urn:microsoft.com/office/officeart/2005/8/layout/vList2"/>
    <dgm:cxn modelId="{4C4A8C16-7EAE-4344-800E-61D608E45CC5}" type="presParOf" srcId="{1DA9B807-FF76-4CEB-B8B3-BBD39D007B60}" destId="{CE822676-759F-454E-8557-01D366BCBD2C}" srcOrd="4" destOrd="0" presId="urn:microsoft.com/office/officeart/2005/8/layout/vList2"/>
    <dgm:cxn modelId="{05854814-216B-4320-A1CB-A611A3DE2A17}" type="presParOf" srcId="{1DA9B807-FF76-4CEB-B8B3-BBD39D007B60}" destId="{9AF6CE09-D33F-485B-AA1F-A4FE2E1F15DA}" srcOrd="5" destOrd="0" presId="urn:microsoft.com/office/officeart/2005/8/layout/vList2"/>
    <dgm:cxn modelId="{40F31466-1F44-4587-9310-2DB782B48AE8}" type="presParOf" srcId="{1DA9B807-FF76-4CEB-B8B3-BBD39D007B60}" destId="{05FCB127-B413-46D8-8D0C-516A23D89FC1}" srcOrd="6" destOrd="0" presId="urn:microsoft.com/office/officeart/2005/8/layout/vList2"/>
    <dgm:cxn modelId="{25FC5E6B-FA59-454C-984A-08346EB0B6F5}" type="presParOf" srcId="{1DA9B807-FF76-4CEB-B8B3-BBD39D007B60}" destId="{DB1F3740-C0DB-4BD5-94D4-95583D0BCE93}" srcOrd="7" destOrd="0" presId="urn:microsoft.com/office/officeart/2005/8/layout/vList2"/>
    <dgm:cxn modelId="{9975ECC2-813B-4C27-B1D4-57C74FA64B0D}" type="presParOf" srcId="{1DA9B807-FF76-4CEB-B8B3-BBD39D007B60}" destId="{9924BED3-2DB7-453F-BD5D-64B3518989CE}" srcOrd="8" destOrd="0" presId="urn:microsoft.com/office/officeart/2005/8/layout/vList2"/>
    <dgm:cxn modelId="{764C9B2B-C836-4B01-A291-57D0EBE311C7}" type="presParOf" srcId="{1DA9B807-FF76-4CEB-B8B3-BBD39D007B60}" destId="{CEB36CB1-FD8C-4689-9CEA-0A35AC0BF739}" srcOrd="9" destOrd="0" presId="urn:microsoft.com/office/officeart/2005/8/layout/vList2"/>
    <dgm:cxn modelId="{F0583F80-8EB2-4010-9978-A303CFFA7F7A}" type="presParOf" srcId="{1DA9B807-FF76-4CEB-B8B3-BBD39D007B60}" destId="{44886772-FD10-4310-9852-78250F66BC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C350F-708E-4D46-A601-FC8605367F55}">
      <dsp:nvSpPr>
        <dsp:cNvPr id="0" name=""/>
        <dsp:cNvSpPr/>
      </dsp:nvSpPr>
      <dsp:spPr>
        <a:xfrm>
          <a:off x="533373" y="573525"/>
          <a:ext cx="845437" cy="845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EA8E4-0692-4E77-94D6-8921941C7AD6}">
      <dsp:nvSpPr>
        <dsp:cNvPr id="0" name=""/>
        <dsp:cNvSpPr/>
      </dsp:nvSpPr>
      <dsp:spPr>
        <a:xfrm>
          <a:off x="16717" y="1893688"/>
          <a:ext cx="1878750" cy="184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masis MT Pro" panose="02040504050005020304" pitchFamily="18" charset="0"/>
            </a:rPr>
            <a:t>Weather is the condition of the air at a certain time and place.</a:t>
          </a:r>
        </a:p>
      </dsp:txBody>
      <dsp:txXfrm>
        <a:off x="16717" y="1893688"/>
        <a:ext cx="1878750" cy="1844648"/>
      </dsp:txXfrm>
    </dsp:sp>
    <dsp:sp modelId="{AE1A8C41-5BB2-4795-93CD-121B421232AE}">
      <dsp:nvSpPr>
        <dsp:cNvPr id="0" name=""/>
        <dsp:cNvSpPr/>
      </dsp:nvSpPr>
      <dsp:spPr>
        <a:xfrm>
          <a:off x="2740904" y="573525"/>
          <a:ext cx="845437" cy="845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B546-5DEB-466A-9CFB-A64C89A0CA93}">
      <dsp:nvSpPr>
        <dsp:cNvPr id="0" name=""/>
        <dsp:cNvSpPr/>
      </dsp:nvSpPr>
      <dsp:spPr>
        <a:xfrm>
          <a:off x="2224248" y="1893688"/>
          <a:ext cx="1878750" cy="184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masis MT Pro" panose="02040504050005020304" pitchFamily="18" charset="0"/>
            </a:rPr>
            <a:t>It includes temperature, humidity, precipitation, and wind.</a:t>
          </a:r>
        </a:p>
      </dsp:txBody>
      <dsp:txXfrm>
        <a:off x="2224248" y="1893688"/>
        <a:ext cx="1878750" cy="184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B64C-9D4A-42A0-BE96-96999D513E76}">
      <dsp:nvSpPr>
        <dsp:cNvPr id="0" name=""/>
        <dsp:cNvSpPr/>
      </dsp:nvSpPr>
      <dsp:spPr>
        <a:xfrm>
          <a:off x="884935" y="15015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5605B-9B50-4FE6-88CB-DE6A2A96BB4C}">
      <dsp:nvSpPr>
        <dsp:cNvPr id="0" name=""/>
        <dsp:cNvSpPr/>
      </dsp:nvSpPr>
      <dsp:spPr>
        <a:xfrm>
          <a:off x="1352935" y="61815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A4C48-FF1D-4EA7-A95B-B9241848ED6D}">
      <dsp:nvSpPr>
        <dsp:cNvPr id="0" name=""/>
        <dsp:cNvSpPr/>
      </dsp:nvSpPr>
      <dsp:spPr>
        <a:xfrm>
          <a:off x="182935" y="3030152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An air mass is a large pocket of air with the same temperature and humidity.</a:t>
          </a:r>
        </a:p>
      </dsp:txBody>
      <dsp:txXfrm>
        <a:off x="182935" y="3030152"/>
        <a:ext cx="3600000" cy="1012500"/>
      </dsp:txXfrm>
    </dsp:sp>
    <dsp:sp modelId="{A05051D1-D10C-43DF-9E30-F81B3754E39B}">
      <dsp:nvSpPr>
        <dsp:cNvPr id="0" name=""/>
        <dsp:cNvSpPr/>
      </dsp:nvSpPr>
      <dsp:spPr>
        <a:xfrm>
          <a:off x="5114935" y="15015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0DB47-58EC-44E6-A40F-957B28515F0A}">
      <dsp:nvSpPr>
        <dsp:cNvPr id="0" name=""/>
        <dsp:cNvSpPr/>
      </dsp:nvSpPr>
      <dsp:spPr>
        <a:xfrm>
          <a:off x="5582935" y="61815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3D211-B53D-4151-8B1B-AA597C14CBA7}">
      <dsp:nvSpPr>
        <dsp:cNvPr id="0" name=""/>
        <dsp:cNvSpPr/>
      </dsp:nvSpPr>
      <dsp:spPr>
        <a:xfrm>
          <a:off x="4412935" y="3030152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Warm and cold air masses can cause weather changes like rain or storms.</a:t>
          </a:r>
        </a:p>
      </dsp:txBody>
      <dsp:txXfrm>
        <a:off x="4412935" y="3030152"/>
        <a:ext cx="3600000" cy="101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3813-BDD6-43F1-B5E4-8E3F065FF97F}">
      <dsp:nvSpPr>
        <dsp:cNvPr id="0" name=""/>
        <dsp:cNvSpPr/>
      </dsp:nvSpPr>
      <dsp:spPr>
        <a:xfrm>
          <a:off x="738477" y="288560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84838-5978-4861-A261-003F3CECBB3E}">
      <dsp:nvSpPr>
        <dsp:cNvPr id="0" name=""/>
        <dsp:cNvSpPr/>
      </dsp:nvSpPr>
      <dsp:spPr>
        <a:xfrm>
          <a:off x="78583" y="1910885"/>
          <a:ext cx="2399612" cy="19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Deserts: Hot and dry</a:t>
          </a:r>
        </a:p>
      </dsp:txBody>
      <dsp:txXfrm>
        <a:off x="78583" y="1910885"/>
        <a:ext cx="2399612" cy="1993359"/>
      </dsp:txXfrm>
    </dsp:sp>
    <dsp:sp modelId="{EB5A1DAC-0876-442F-A956-90485F3B156A}">
      <dsp:nvSpPr>
        <dsp:cNvPr id="0" name=""/>
        <dsp:cNvSpPr/>
      </dsp:nvSpPr>
      <dsp:spPr>
        <a:xfrm>
          <a:off x="3558022" y="288560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2E285-BCC9-427C-9F3B-7FDC3BE175C6}">
      <dsp:nvSpPr>
        <dsp:cNvPr id="0" name=""/>
        <dsp:cNvSpPr/>
      </dsp:nvSpPr>
      <dsp:spPr>
        <a:xfrm>
          <a:off x="2898129" y="1910885"/>
          <a:ext cx="2399612" cy="19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Mountains: Cooler and wetter</a:t>
          </a:r>
        </a:p>
      </dsp:txBody>
      <dsp:txXfrm>
        <a:off x="2898129" y="1910885"/>
        <a:ext cx="2399612" cy="1993359"/>
      </dsp:txXfrm>
    </dsp:sp>
    <dsp:sp modelId="{86C0ED7F-C1E5-4798-A2C9-449339C5E4D0}">
      <dsp:nvSpPr>
        <dsp:cNvPr id="0" name=""/>
        <dsp:cNvSpPr/>
      </dsp:nvSpPr>
      <dsp:spPr>
        <a:xfrm>
          <a:off x="6377567" y="288560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8DC8B-5EF0-4587-852A-4C8ABC9C3625}">
      <dsp:nvSpPr>
        <dsp:cNvPr id="0" name=""/>
        <dsp:cNvSpPr/>
      </dsp:nvSpPr>
      <dsp:spPr>
        <a:xfrm>
          <a:off x="5717674" y="1910885"/>
          <a:ext cx="2399612" cy="19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Swamps: Hot and humid with lots of rain</a:t>
          </a:r>
        </a:p>
      </dsp:txBody>
      <dsp:txXfrm>
        <a:off x="5717674" y="1910885"/>
        <a:ext cx="2399612" cy="1993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C8D5D-14F5-4B12-9D18-C28B9E4A62D2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3D5AC-6066-44C6-AFFE-9203D2180173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D0AF-95B6-4820-AE9A-CDADB3AB4B6D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Thermometer</a:t>
          </a:r>
          <a:r>
            <a:rPr lang="en-US" sz="1700" kern="1200" dirty="0"/>
            <a:t> – measures temperature</a:t>
          </a:r>
        </a:p>
      </dsp:txBody>
      <dsp:txXfrm>
        <a:off x="80381" y="2738169"/>
        <a:ext cx="2306250" cy="720000"/>
      </dsp:txXfrm>
    </dsp:sp>
    <dsp:sp modelId="{25D96828-C7C8-4015-BFBE-F087A64FCC1D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CC301-4DBA-43B8-BD69-AE7542F49FF8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8E1C7-39F5-4853-B6F0-97C43380AFDE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Hygrometer</a:t>
          </a:r>
          <a:r>
            <a:rPr lang="en-US" sz="1700" kern="1200" dirty="0"/>
            <a:t> – measures humidity</a:t>
          </a:r>
        </a:p>
      </dsp:txBody>
      <dsp:txXfrm>
        <a:off x="2790224" y="2738169"/>
        <a:ext cx="2306250" cy="720000"/>
      </dsp:txXfrm>
    </dsp:sp>
    <dsp:sp modelId="{852DB39D-2225-49C3-9191-FC4ECD0F52BF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7824E-5F63-4FC0-A7CE-3448DC4172C9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F4710-E3C3-41E7-90F1-88F6711D28A2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Rain Gauge </a:t>
          </a:r>
          <a:r>
            <a:rPr lang="en-US" sz="1700" kern="1200" dirty="0"/>
            <a:t>– measures precipitation</a:t>
          </a:r>
        </a:p>
      </dsp:txBody>
      <dsp:txXfrm>
        <a:off x="5500068" y="2738169"/>
        <a:ext cx="23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D747-E29F-485F-A295-81EAA6CBFA70}">
      <dsp:nvSpPr>
        <dsp:cNvPr id="0" name=""/>
        <dsp:cNvSpPr/>
      </dsp:nvSpPr>
      <dsp:spPr>
        <a:xfrm>
          <a:off x="738477" y="437027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F4DC4-58EC-4CA5-BF59-459B1ECA9207}">
      <dsp:nvSpPr>
        <dsp:cNvPr id="0" name=""/>
        <dsp:cNvSpPr/>
      </dsp:nvSpPr>
      <dsp:spPr>
        <a:xfrm>
          <a:off x="78583" y="2014916"/>
          <a:ext cx="2399612" cy="174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Helps us plan our day</a:t>
          </a:r>
        </a:p>
      </dsp:txBody>
      <dsp:txXfrm>
        <a:off x="78583" y="2014916"/>
        <a:ext cx="2399612" cy="1740860"/>
      </dsp:txXfrm>
    </dsp:sp>
    <dsp:sp modelId="{51E215A6-EBA5-49CC-802A-9E4FA73A7295}">
      <dsp:nvSpPr>
        <dsp:cNvPr id="0" name=""/>
        <dsp:cNvSpPr/>
      </dsp:nvSpPr>
      <dsp:spPr>
        <a:xfrm>
          <a:off x="3558022" y="437027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0C06-E991-48DC-82E2-D43F447CCD81}">
      <dsp:nvSpPr>
        <dsp:cNvPr id="0" name=""/>
        <dsp:cNvSpPr/>
      </dsp:nvSpPr>
      <dsp:spPr>
        <a:xfrm>
          <a:off x="2898129" y="2014916"/>
          <a:ext cx="2399612" cy="174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Important for farming and travel</a:t>
          </a:r>
        </a:p>
      </dsp:txBody>
      <dsp:txXfrm>
        <a:off x="2898129" y="2014916"/>
        <a:ext cx="2399612" cy="1740860"/>
      </dsp:txXfrm>
    </dsp:sp>
    <dsp:sp modelId="{CD8025AB-37A6-45D9-A1C6-4877BCDBC340}">
      <dsp:nvSpPr>
        <dsp:cNvPr id="0" name=""/>
        <dsp:cNvSpPr/>
      </dsp:nvSpPr>
      <dsp:spPr>
        <a:xfrm>
          <a:off x="6377567" y="437027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DD667-C298-440C-AD87-ADF41DB1D15F}">
      <dsp:nvSpPr>
        <dsp:cNvPr id="0" name=""/>
        <dsp:cNvSpPr/>
      </dsp:nvSpPr>
      <dsp:spPr>
        <a:xfrm>
          <a:off x="5717674" y="2014916"/>
          <a:ext cx="2399612" cy="174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Helps keep us safe from extreme weather</a:t>
          </a:r>
        </a:p>
      </dsp:txBody>
      <dsp:txXfrm>
        <a:off x="5717674" y="2014916"/>
        <a:ext cx="2399612" cy="1740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58D01-40DD-4DE9-B733-D9D3674BF123}">
      <dsp:nvSpPr>
        <dsp:cNvPr id="0" name=""/>
        <dsp:cNvSpPr/>
      </dsp:nvSpPr>
      <dsp:spPr>
        <a:xfrm>
          <a:off x="0" y="76800"/>
          <a:ext cx="5175384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Weather</a:t>
          </a:r>
        </a:p>
      </dsp:txBody>
      <dsp:txXfrm>
        <a:off x="39809" y="116609"/>
        <a:ext cx="5095766" cy="735872"/>
      </dsp:txXfrm>
    </dsp:sp>
    <dsp:sp modelId="{CDB3C3F8-50C6-4773-A1B7-00948D58FE53}">
      <dsp:nvSpPr>
        <dsp:cNvPr id="0" name=""/>
        <dsp:cNvSpPr/>
      </dsp:nvSpPr>
      <dsp:spPr>
        <a:xfrm>
          <a:off x="0" y="990210"/>
          <a:ext cx="5175384" cy="81549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Temperature</a:t>
          </a:r>
        </a:p>
      </dsp:txBody>
      <dsp:txXfrm>
        <a:off x="39809" y="1030019"/>
        <a:ext cx="5095766" cy="735872"/>
      </dsp:txXfrm>
    </dsp:sp>
    <dsp:sp modelId="{CE822676-759F-454E-8557-01D366BCBD2C}">
      <dsp:nvSpPr>
        <dsp:cNvPr id="0" name=""/>
        <dsp:cNvSpPr/>
      </dsp:nvSpPr>
      <dsp:spPr>
        <a:xfrm>
          <a:off x="0" y="1903620"/>
          <a:ext cx="5175384" cy="81549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Humidity</a:t>
          </a:r>
        </a:p>
      </dsp:txBody>
      <dsp:txXfrm>
        <a:off x="39809" y="1943429"/>
        <a:ext cx="5095766" cy="735872"/>
      </dsp:txXfrm>
    </dsp:sp>
    <dsp:sp modelId="{05FCB127-B413-46D8-8D0C-516A23D89FC1}">
      <dsp:nvSpPr>
        <dsp:cNvPr id="0" name=""/>
        <dsp:cNvSpPr/>
      </dsp:nvSpPr>
      <dsp:spPr>
        <a:xfrm>
          <a:off x="0" y="2817030"/>
          <a:ext cx="5175384" cy="81549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Precipitation</a:t>
          </a:r>
        </a:p>
      </dsp:txBody>
      <dsp:txXfrm>
        <a:off x="39809" y="2856839"/>
        <a:ext cx="5095766" cy="735872"/>
      </dsp:txXfrm>
    </dsp:sp>
    <dsp:sp modelId="{9924BED3-2DB7-453F-BD5D-64B3518989CE}">
      <dsp:nvSpPr>
        <dsp:cNvPr id="0" name=""/>
        <dsp:cNvSpPr/>
      </dsp:nvSpPr>
      <dsp:spPr>
        <a:xfrm>
          <a:off x="0" y="3730440"/>
          <a:ext cx="5175384" cy="81549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Air Mass</a:t>
          </a:r>
        </a:p>
      </dsp:txBody>
      <dsp:txXfrm>
        <a:off x="39809" y="3770249"/>
        <a:ext cx="5095766" cy="735872"/>
      </dsp:txXfrm>
    </dsp:sp>
    <dsp:sp modelId="{44886772-FD10-4310-9852-78250F66BCD5}">
      <dsp:nvSpPr>
        <dsp:cNvPr id="0" name=""/>
        <dsp:cNvSpPr/>
      </dsp:nvSpPr>
      <dsp:spPr>
        <a:xfrm>
          <a:off x="0" y="4643850"/>
          <a:ext cx="5175384" cy="8154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Pattern</a:t>
          </a:r>
        </a:p>
      </dsp:txBody>
      <dsp:txXfrm>
        <a:off x="39809" y="4683659"/>
        <a:ext cx="5095766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Animated Clouds And Sun">
            <a:extLst>
              <a:ext uri="{FF2B5EF4-FFF2-40B4-BE49-F238E27FC236}">
                <a16:creationId xmlns:a16="http://schemas.microsoft.com/office/drawing/2014/main" id="{02E05BCD-B38A-96B8-539E-9B3567D0B2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4786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masis MT Pro" panose="02040504050005020304" pitchFamily="18" charset="0"/>
              </a:rPr>
              <a:t>Weather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814" y="2616799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Understanding Weather Conditions and 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6F745-5075-34BD-43F2-6D424DE32781}"/>
              </a:ext>
            </a:extLst>
          </p:cNvPr>
          <p:cNvSpPr txBox="1"/>
          <p:nvPr/>
        </p:nvSpPr>
        <p:spPr>
          <a:xfrm>
            <a:off x="862289" y="3600817"/>
            <a:ext cx="772208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r>
              <a:rPr lang="en-US" sz="1400" b="1" i="0" u="none" strike="noStrike" baseline="0" dirty="0">
                <a:solidFill>
                  <a:schemeClr val="bg1"/>
                </a:solidFill>
                <a:latin typeface="Amasis MT Pro" panose="02040504050005020304" pitchFamily="18" charset="0"/>
              </a:rPr>
              <a:t>Florida Benchmark: SC.5.E.7.5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masis MT Pro" panose="02040504050005020304" pitchFamily="18" charset="0"/>
              </a:rPr>
              <a:t>– Recognize that some of the weather-related differences, such as temperature and humidity, are found among different environments, such as swamps, deserts, and mountains. </a:t>
            </a:r>
          </a:p>
          <a:p>
            <a:r>
              <a:rPr lang="en-US" sz="1400" b="1" i="0" u="none" strike="noStrike" baseline="0" dirty="0">
                <a:solidFill>
                  <a:schemeClr val="bg1"/>
                </a:solidFill>
                <a:latin typeface="Amasis MT Pro" panose="02040504050005020304" pitchFamily="18" charset="0"/>
              </a:rPr>
              <a:t>NGSS Standard: 5-ESS2-1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masis MT Pro" panose="02040504050005020304" pitchFamily="18" charset="0"/>
              </a:rPr>
              <a:t>– Develop a model using an example to describe ways the geosphere, biosphere, hydrosphere, and/or atmosphere interact. </a:t>
            </a:r>
          </a:p>
          <a:p>
            <a:endParaRPr lang="en-US" sz="14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1600" b="1" u="sng" dirty="0">
                <a:solidFill>
                  <a:schemeClr val="bg1"/>
                </a:solidFill>
                <a:latin typeface="Amasis MT Pro" panose="02040504050005020304" pitchFamily="18" charset="0"/>
              </a:rPr>
              <a:t>John Mark L. Barbado, M.Ed.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masis MT Pro" panose="02040504050005020304" pitchFamily="18" charset="0"/>
              </a:rPr>
              <a:t>STEM Educator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Real-Life Examples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masis MT Pro" panose="02040504050005020304" pitchFamily="18" charset="0"/>
              </a:rPr>
              <a:t>Bring an umbrella when it’s going to rain</a:t>
            </a:r>
          </a:p>
          <a:p>
            <a:r>
              <a:rPr lang="en-US" sz="2800" dirty="0">
                <a:latin typeface="Amasis MT Pro" panose="02040504050005020304" pitchFamily="18" charset="0"/>
              </a:rPr>
              <a:t>Farmers need rain for crops</a:t>
            </a:r>
          </a:p>
          <a:p>
            <a:r>
              <a:rPr lang="en-US" sz="2800" dirty="0">
                <a:latin typeface="Amasis MT Pro" panose="02040504050005020304" pitchFamily="18" charset="0"/>
              </a:rPr>
              <a:t>Pilots check weather before flying</a:t>
            </a:r>
          </a:p>
        </p:txBody>
      </p:sp>
      <p:pic>
        <p:nvPicPr>
          <p:cNvPr id="20" name="Picture 19" descr="Digital art of a red umbrella under the rain">
            <a:extLst>
              <a:ext uri="{FF2B5EF4-FFF2-40B4-BE49-F238E27FC236}">
                <a16:creationId xmlns:a16="http://schemas.microsoft.com/office/drawing/2014/main" id="{3C6C6989-810B-B516-E4A2-6AECFCA8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75" r="35116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Key Vocabulary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23C9A1-1FE0-499C-5700-A1FD57475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4564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dirty="0">
                <a:latin typeface="Amasis MT Pro" panose="020405040500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Amasis MT Pro" panose="02040504050005020304" pitchFamily="18" charset="0"/>
              </a:rPr>
              <a:t>Florida Department of Education (2022)</a:t>
            </a:r>
          </a:p>
          <a:p>
            <a:r>
              <a:rPr lang="en-US" sz="2100" dirty="0">
                <a:latin typeface="Amasis MT Pro" panose="02040504050005020304" pitchFamily="18" charset="0"/>
              </a:rPr>
              <a:t>National Science Teaching Association (2021)</a:t>
            </a:r>
          </a:p>
          <a:p>
            <a:r>
              <a:rPr lang="en-US" sz="2100" dirty="0">
                <a:latin typeface="Amasis MT Pro" panose="02040504050005020304" pitchFamily="18" charset="0"/>
              </a:rPr>
              <a:t>National Weather Service (n.d.)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Graduation Cap">
            <a:extLst>
              <a:ext uri="{FF2B5EF4-FFF2-40B4-BE49-F238E27FC236}">
                <a16:creationId xmlns:a16="http://schemas.microsoft.com/office/drawing/2014/main" id="{578FA89D-D256-1503-62FA-377FE3B1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Geometric white clouds on a blue sky">
            <a:extLst>
              <a:ext uri="{FF2B5EF4-FFF2-40B4-BE49-F238E27FC236}">
                <a16:creationId xmlns:a16="http://schemas.microsoft.com/office/drawing/2014/main" id="{3204AE9A-5E12-D9F8-713D-C2389AB7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25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661764-523F-2F88-4306-BD3B7C7AE1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1122363"/>
            <a:ext cx="6858000" cy="3063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Essential Question: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F5059-9412-DD29-B918-05FEE5F8C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Amasis MT Pro Light" panose="02040304050005020304" pitchFamily="18" charset="0"/>
              </a:rPr>
              <a:t>How do weather patterns help us understand and prepare for changes in our environment?</a:t>
            </a:r>
            <a:endParaRPr lang="en-US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1F60-4128-4D25-6705-607A82EC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915" y="1004591"/>
            <a:ext cx="4674291" cy="936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dirty="0">
                <a:latin typeface="Amasis MT Pro" panose="02040504050005020304" pitchFamily="18" charset="0"/>
              </a:rPr>
              <a:t>Why does the weather change from day to day?</a:t>
            </a:r>
            <a:br>
              <a:rPr lang="en-US" sz="2800" b="1" dirty="0">
                <a:latin typeface="Amasis MT Pro" panose="02040504050005020304" pitchFamily="18" charset="0"/>
              </a:rPr>
            </a:br>
            <a:endParaRPr lang="en-US" sz="2800" dirty="0">
              <a:latin typeface="Amasis MT Pro" panose="02040504050005020304" pitchFamily="18" charset="0"/>
            </a:endParaRPr>
          </a:p>
        </p:txBody>
      </p:sp>
      <p:pic>
        <p:nvPicPr>
          <p:cNvPr id="7" name="Picture 6" descr="Thermometer outdoors">
            <a:extLst>
              <a:ext uri="{FF2B5EF4-FFF2-40B4-BE49-F238E27FC236}">
                <a16:creationId xmlns:a16="http://schemas.microsoft.com/office/drawing/2014/main" id="{F1888B71-A8B3-EACB-DCD3-04707A1E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97" b="-1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6A1050-9F16-D1B4-1FFF-6C92BC38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228" y="1950988"/>
            <a:ext cx="4591664" cy="35788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>
                <a:latin typeface="Amasis MT Pro" panose="02040504050005020304" pitchFamily="18" charset="0"/>
              </a:rPr>
              <a:t>Weather changes because of the way air, water, and heat move in our atmosphere.</a:t>
            </a:r>
            <a:r>
              <a:rPr lang="en-US" sz="1800" dirty="0">
                <a:latin typeface="Amasis MT Pro" panose="02040504050005020304" pitchFamily="18" charset="0"/>
              </a:rPr>
              <a:t> The Sun heats the Earth unevenly. Some places get more heat than others, like the equator being warmer than the poles. This creates </a:t>
            </a:r>
            <a:r>
              <a:rPr lang="en-US" sz="1800" b="1" dirty="0">
                <a:latin typeface="Amasis MT Pro" panose="02040504050005020304" pitchFamily="18" charset="0"/>
              </a:rPr>
              <a:t>moving air</a:t>
            </a:r>
            <a:r>
              <a:rPr lang="en-US" sz="1800" dirty="0">
                <a:latin typeface="Amasis MT Pro" panose="02040504050005020304" pitchFamily="18" charset="0"/>
              </a:rPr>
              <a:t> (called </a:t>
            </a:r>
            <a:r>
              <a:rPr lang="en-US" sz="1800" b="1" dirty="0">
                <a:latin typeface="Amasis MT Pro" panose="02040504050005020304" pitchFamily="18" charset="0"/>
              </a:rPr>
              <a:t>wind</a:t>
            </a:r>
            <a:r>
              <a:rPr lang="en-US" sz="1800" dirty="0">
                <a:latin typeface="Amasis MT Pro" panose="02040504050005020304" pitchFamily="18" charset="0"/>
              </a:rPr>
              <a:t>) and changes in </a:t>
            </a:r>
            <a:r>
              <a:rPr lang="en-US" sz="1800" b="1" dirty="0">
                <a:latin typeface="Amasis MT Pro" panose="02040504050005020304" pitchFamily="18" charset="0"/>
              </a:rPr>
              <a:t>air pressure</a:t>
            </a:r>
            <a:r>
              <a:rPr lang="en-US" sz="1800" dirty="0">
                <a:latin typeface="Amasis MT Pro" panose="02040504050005020304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latin typeface="Amasis MT Pro" panose="02040504050005020304" pitchFamily="18" charset="0"/>
              </a:rPr>
              <a:t>When </a:t>
            </a:r>
            <a:r>
              <a:rPr lang="en-US" sz="1800" b="1" dirty="0">
                <a:latin typeface="Amasis MT Pro" panose="02040504050005020304" pitchFamily="18" charset="0"/>
              </a:rPr>
              <a:t>warm air</a:t>
            </a:r>
            <a:r>
              <a:rPr lang="en-US" sz="1800" dirty="0">
                <a:latin typeface="Amasis MT Pro" panose="02040504050005020304" pitchFamily="18" charset="0"/>
              </a:rPr>
              <a:t> and </a:t>
            </a:r>
            <a:r>
              <a:rPr lang="en-US" sz="1800" b="1" dirty="0">
                <a:latin typeface="Amasis MT Pro" panose="02040504050005020304" pitchFamily="18" charset="0"/>
              </a:rPr>
              <a:t>cold air</a:t>
            </a:r>
            <a:r>
              <a:rPr lang="en-US" sz="1800" dirty="0">
                <a:latin typeface="Amasis MT Pro" panose="02040504050005020304" pitchFamily="18" charset="0"/>
              </a:rPr>
              <a:t> meet, they create different </a:t>
            </a:r>
            <a:r>
              <a:rPr lang="en-US" sz="1800" b="1" dirty="0">
                <a:latin typeface="Amasis MT Pro" panose="02040504050005020304" pitchFamily="18" charset="0"/>
              </a:rPr>
              <a:t>weather conditions</a:t>
            </a:r>
            <a:r>
              <a:rPr lang="en-US" sz="1800" dirty="0">
                <a:latin typeface="Amasis MT Pro" panose="02040504050005020304" pitchFamily="18" charset="0"/>
              </a:rPr>
              <a:t> like rain, clouds, or clear skies. </a:t>
            </a:r>
            <a:r>
              <a:rPr lang="en-US" sz="1800" b="1" dirty="0">
                <a:latin typeface="Amasis MT Pro" panose="02040504050005020304" pitchFamily="18" charset="0"/>
              </a:rPr>
              <a:t>Moisture in the air</a:t>
            </a:r>
            <a:r>
              <a:rPr lang="en-US" sz="1800" dirty="0">
                <a:latin typeface="Amasis MT Pro" panose="02040504050005020304" pitchFamily="18" charset="0"/>
              </a:rPr>
              <a:t> (called </a:t>
            </a:r>
            <a:r>
              <a:rPr lang="en-US" sz="1800" b="1" dirty="0">
                <a:latin typeface="Amasis MT Pro" panose="02040504050005020304" pitchFamily="18" charset="0"/>
              </a:rPr>
              <a:t>humidity</a:t>
            </a:r>
            <a:r>
              <a:rPr lang="en-US" sz="1800" dirty="0">
                <a:latin typeface="Amasis MT Pro" panose="02040504050005020304" pitchFamily="18" charset="0"/>
              </a:rPr>
              <a:t>) also plays a role—more moisture can lead to rain or storms.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masis MT Pro" panose="020405040500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37783-2D04-E517-5EED-8D96CA0174CE}"/>
              </a:ext>
            </a:extLst>
          </p:cNvPr>
          <p:cNvSpPr txBox="1"/>
          <p:nvPr/>
        </p:nvSpPr>
        <p:spPr>
          <a:xfrm>
            <a:off x="4243566" y="5183995"/>
            <a:ext cx="4572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1" dirty="0">
                <a:latin typeface="Amasis MT Pro" panose="02040504050005020304" pitchFamily="18" charset="0"/>
              </a:rPr>
              <a:t>Example: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masis MT Pro" panose="02040504050005020304" pitchFamily="18" charset="0"/>
              </a:rPr>
              <a:t>One day it might be sunny because dry air is over your area. The next day, a </a:t>
            </a:r>
            <a:r>
              <a:rPr lang="en-US" sz="1800" b="1" dirty="0">
                <a:latin typeface="Amasis MT Pro" panose="02040504050005020304" pitchFamily="18" charset="0"/>
              </a:rPr>
              <a:t>cold front</a:t>
            </a:r>
            <a:r>
              <a:rPr lang="en-US" sz="1800" dirty="0">
                <a:latin typeface="Amasis MT Pro" panose="02040504050005020304" pitchFamily="18" charset="0"/>
              </a:rPr>
              <a:t> (a big mass of cold air) might move in, bringing clouds and rain.</a:t>
            </a:r>
          </a:p>
        </p:txBody>
      </p:sp>
    </p:spTree>
    <p:extLst>
      <p:ext uri="{BB962C8B-B14F-4D97-AF65-F5344CB8AC3E}">
        <p14:creationId xmlns:p14="http://schemas.microsoft.com/office/powerpoint/2010/main" val="10436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350196"/>
            <a:ext cx="3643575" cy="1624520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Amasis MT Pro" panose="02040504050005020304" pitchFamily="18" charset="0"/>
              </a:rPr>
              <a:t>What is Weather?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D91A06E-2830-75CA-78A5-F6EA204C2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71086"/>
              </p:ext>
            </p:extLst>
          </p:nvPr>
        </p:nvGraphicFramePr>
        <p:xfrm>
          <a:off x="196645" y="2324912"/>
          <a:ext cx="4119716" cy="431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ornado">
            <a:extLst>
              <a:ext uri="{FF2B5EF4-FFF2-40B4-BE49-F238E27FC236}">
                <a16:creationId xmlns:a16="http://schemas.microsoft.com/office/drawing/2014/main" id="{36281E1F-A86C-4D10-6075-5998A09F9E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678" r="24772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ating paper clouds">
            <a:extLst>
              <a:ext uri="{FF2B5EF4-FFF2-40B4-BE49-F238E27FC236}">
                <a16:creationId xmlns:a16="http://schemas.microsoft.com/office/drawing/2014/main" id="{7341EDE2-3CC2-1D91-5515-41A7AF74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90" r="27416" b="-2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Amasis MT Pro" panose="02040504050005020304" pitchFamily="18" charset="0"/>
              </a:rPr>
              <a:t>Key Weather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4098726" cy="3795252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Temperature</a:t>
            </a:r>
            <a:r>
              <a:rPr lang="en-US" sz="2800" dirty="0"/>
              <a:t> – how hot or cold the air is</a:t>
            </a:r>
          </a:p>
          <a:p>
            <a:r>
              <a:rPr lang="en-US" sz="2800" b="1" dirty="0"/>
              <a:t>Humidity</a:t>
            </a:r>
            <a:r>
              <a:rPr lang="en-US" sz="2800" dirty="0"/>
              <a:t> – the amount of water vapor in the air</a:t>
            </a:r>
          </a:p>
          <a:p>
            <a:r>
              <a:rPr lang="en-US" sz="2800" b="1" dirty="0"/>
              <a:t>Precipitation</a:t>
            </a:r>
            <a:r>
              <a:rPr lang="en-US" sz="2800" dirty="0"/>
              <a:t> – water falling from the sky</a:t>
            </a:r>
          </a:p>
          <a:p>
            <a:r>
              <a:rPr lang="en-US" sz="2800" b="1" dirty="0"/>
              <a:t>Wind</a:t>
            </a:r>
            <a:r>
              <a:rPr lang="en-US" sz="2800" dirty="0"/>
              <a:t> – movement of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masis MT Pro" panose="02040504050005020304" pitchFamily="18" charset="0"/>
              </a:rPr>
              <a:t>What is an Air Mass?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EB166-F03B-D192-D68A-665C8B15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2134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Amasis MT Pro" panose="02040504050005020304" pitchFamily="18" charset="0"/>
              </a:rPr>
              <a:t>Weather in Different Places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92E367-74CB-59A2-6C11-1E43F42E2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6941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masis MT Pro" panose="02040504050005020304" pitchFamily="18" charset="0"/>
              </a:rPr>
              <a:t>Tools to Measure Weather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26063-9EBB-0A66-3BF3-274917A4D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965978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Amasis MT Pro" panose="02040504050005020304" pitchFamily="18" charset="0"/>
              </a:rPr>
              <a:t>Why Weather Patterns Matter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F7B39E-8092-B608-461D-AAE1CCAC0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62761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466</Words>
  <Application>Microsoft Office PowerPoint</Application>
  <PresentationFormat>On-screen Show (4:3)</PresentationFormat>
  <Paragraphs>55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</vt:lpstr>
      <vt:lpstr>Amasis MT Pro Light</vt:lpstr>
      <vt:lpstr>Arial</vt:lpstr>
      <vt:lpstr>Calibri</vt:lpstr>
      <vt:lpstr>Office Theme</vt:lpstr>
      <vt:lpstr>Weather Patterns</vt:lpstr>
      <vt:lpstr>Essential Question:</vt:lpstr>
      <vt:lpstr>Why does the weather change from day to day? </vt:lpstr>
      <vt:lpstr>What is Weather?</vt:lpstr>
      <vt:lpstr>Key Weather Terms</vt:lpstr>
      <vt:lpstr>What is an Air Mass?</vt:lpstr>
      <vt:lpstr>Weather in Different Places</vt:lpstr>
      <vt:lpstr>Tools to Measure Weather</vt:lpstr>
      <vt:lpstr>Why Weather Patterns Matter</vt:lpstr>
      <vt:lpstr>Real-Life Examples</vt:lpstr>
      <vt:lpstr>Key Vocabulary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Substitute Teacher</dc:creator>
  <cp:keywords/>
  <dc:description>generated using python-pptx</dc:description>
  <cp:lastModifiedBy>John mark Barbado</cp:lastModifiedBy>
  <cp:revision>5</cp:revision>
  <dcterms:created xsi:type="dcterms:W3CDTF">2013-01-27T09:14:16Z</dcterms:created>
  <dcterms:modified xsi:type="dcterms:W3CDTF">2025-04-21T11:17:56Z</dcterms:modified>
  <cp:category/>
</cp:coreProperties>
</file>