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CF27-12C0-4CEB-AE73-89559A56CB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F41339-545F-4A2A-8FC1-CCCE839833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Producers - Make their own food (e.g., plants)</a:t>
          </a:r>
        </a:p>
      </dgm:t>
    </dgm:pt>
    <dgm:pt modelId="{CD9AEC3F-91BF-407F-AE4C-9D8DCFD6A6ED}" type="parTrans" cxnId="{1EFD564A-FBDA-41F7-B4E8-47F5751F3038}">
      <dgm:prSet/>
      <dgm:spPr/>
      <dgm:t>
        <a:bodyPr/>
        <a:lstStyle/>
        <a:p>
          <a:endParaRPr lang="en-US"/>
        </a:p>
      </dgm:t>
    </dgm:pt>
    <dgm:pt modelId="{9254A950-826B-4423-8836-2BC74C33E1EE}" type="sibTrans" cxnId="{1EFD564A-FBDA-41F7-B4E8-47F5751F3038}">
      <dgm:prSet/>
      <dgm:spPr/>
      <dgm:t>
        <a:bodyPr/>
        <a:lstStyle/>
        <a:p>
          <a:endParaRPr lang="en-US"/>
        </a:p>
      </dgm:t>
    </dgm:pt>
    <dgm:pt modelId="{CAB1C517-3D6B-4EAD-B9B6-590B6F3B71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Consumers - Eat other organisms (herbivores, carnivores, omnivores)</a:t>
          </a:r>
        </a:p>
      </dgm:t>
    </dgm:pt>
    <dgm:pt modelId="{6F1DC40F-F728-45E2-886C-8D7362D0A962}" type="parTrans" cxnId="{FB437D8B-A761-498A-92AA-57413600023F}">
      <dgm:prSet/>
      <dgm:spPr/>
      <dgm:t>
        <a:bodyPr/>
        <a:lstStyle/>
        <a:p>
          <a:endParaRPr lang="en-US"/>
        </a:p>
      </dgm:t>
    </dgm:pt>
    <dgm:pt modelId="{C82660AC-B8C7-4602-A0A8-6681422BA979}" type="sibTrans" cxnId="{FB437D8B-A761-498A-92AA-57413600023F}">
      <dgm:prSet/>
      <dgm:spPr/>
      <dgm:t>
        <a:bodyPr/>
        <a:lstStyle/>
        <a:p>
          <a:endParaRPr lang="en-US"/>
        </a:p>
      </dgm:t>
    </dgm:pt>
    <dgm:pt modelId="{A8463ABF-E170-4896-A5D0-52C1A195D9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Decomposers - Break down dead things (e.g., fungi, bacteria)</a:t>
          </a:r>
        </a:p>
      </dgm:t>
    </dgm:pt>
    <dgm:pt modelId="{D3C0E627-8860-4B91-A65D-BD1E680775A8}" type="parTrans" cxnId="{106CC173-E175-4C83-8751-173CC871CCEF}">
      <dgm:prSet/>
      <dgm:spPr/>
      <dgm:t>
        <a:bodyPr/>
        <a:lstStyle/>
        <a:p>
          <a:endParaRPr lang="en-US"/>
        </a:p>
      </dgm:t>
    </dgm:pt>
    <dgm:pt modelId="{572AEE5E-1505-4A11-B9A3-16FAF3DF64B1}" type="sibTrans" cxnId="{106CC173-E175-4C83-8751-173CC871CCEF}">
      <dgm:prSet/>
      <dgm:spPr/>
      <dgm:t>
        <a:bodyPr/>
        <a:lstStyle/>
        <a:p>
          <a:endParaRPr lang="en-US"/>
        </a:p>
      </dgm:t>
    </dgm:pt>
    <dgm:pt modelId="{4295C74B-2BB9-4378-A47E-4FB146D96847}" type="pres">
      <dgm:prSet presAssocID="{C4CACF27-12C0-4CEB-AE73-89559A56CB3F}" presName="root" presStyleCnt="0">
        <dgm:presLayoutVars>
          <dgm:dir/>
          <dgm:resizeHandles val="exact"/>
        </dgm:presLayoutVars>
      </dgm:prSet>
      <dgm:spPr/>
    </dgm:pt>
    <dgm:pt modelId="{4D927D10-4D14-46E4-BACD-DD67C1D70AFA}" type="pres">
      <dgm:prSet presAssocID="{D6F41339-545F-4A2A-8FC1-CCCE839833D0}" presName="compNode" presStyleCnt="0"/>
      <dgm:spPr/>
    </dgm:pt>
    <dgm:pt modelId="{14229709-679D-403D-84D9-4963CF48EFC2}" type="pres">
      <dgm:prSet presAssocID="{D6F41339-545F-4A2A-8FC1-CCCE839833D0}" presName="bgRect" presStyleLbl="bgShp" presStyleIdx="0" presStyleCnt="3"/>
      <dgm:spPr/>
    </dgm:pt>
    <dgm:pt modelId="{BBCA481E-FEF9-4B18-A187-48F951F38D26}" type="pres">
      <dgm:prSet presAssocID="{D6F41339-545F-4A2A-8FC1-CCCE839833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705F067-BA9A-4B38-814E-5FD0C206670F}" type="pres">
      <dgm:prSet presAssocID="{D6F41339-545F-4A2A-8FC1-CCCE839833D0}" presName="spaceRect" presStyleCnt="0"/>
      <dgm:spPr/>
    </dgm:pt>
    <dgm:pt modelId="{C9157779-C69E-4D99-8A22-A0F921E3A6D1}" type="pres">
      <dgm:prSet presAssocID="{D6F41339-545F-4A2A-8FC1-CCCE839833D0}" presName="parTx" presStyleLbl="revTx" presStyleIdx="0" presStyleCnt="3">
        <dgm:presLayoutVars>
          <dgm:chMax val="0"/>
          <dgm:chPref val="0"/>
        </dgm:presLayoutVars>
      </dgm:prSet>
      <dgm:spPr/>
    </dgm:pt>
    <dgm:pt modelId="{7AA29C22-9247-4DB4-BE75-E60C300C4827}" type="pres">
      <dgm:prSet presAssocID="{9254A950-826B-4423-8836-2BC74C33E1EE}" presName="sibTrans" presStyleCnt="0"/>
      <dgm:spPr/>
    </dgm:pt>
    <dgm:pt modelId="{554C8804-A815-4F51-9BBE-C9431C96320B}" type="pres">
      <dgm:prSet presAssocID="{CAB1C517-3D6B-4EAD-B9B6-590B6F3B71F6}" presName="compNode" presStyleCnt="0"/>
      <dgm:spPr/>
    </dgm:pt>
    <dgm:pt modelId="{C8B9E58D-B06C-4C61-ABAF-968A8E0F00CF}" type="pres">
      <dgm:prSet presAssocID="{CAB1C517-3D6B-4EAD-B9B6-590B6F3B71F6}" presName="bgRect" presStyleLbl="bgShp" presStyleIdx="1" presStyleCnt="3"/>
      <dgm:spPr/>
    </dgm:pt>
    <dgm:pt modelId="{BD337162-A30C-44E8-9387-E7BAA594FE12}" type="pres">
      <dgm:prSet presAssocID="{CAB1C517-3D6B-4EAD-B9B6-590B6F3B71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ontosaurus"/>
        </a:ext>
      </dgm:extLst>
    </dgm:pt>
    <dgm:pt modelId="{F52D4D4A-A9C6-48C3-A419-559799AD1704}" type="pres">
      <dgm:prSet presAssocID="{CAB1C517-3D6B-4EAD-B9B6-590B6F3B71F6}" presName="spaceRect" presStyleCnt="0"/>
      <dgm:spPr/>
    </dgm:pt>
    <dgm:pt modelId="{F2413106-504E-4E4A-B459-2E51880BEE90}" type="pres">
      <dgm:prSet presAssocID="{CAB1C517-3D6B-4EAD-B9B6-590B6F3B71F6}" presName="parTx" presStyleLbl="revTx" presStyleIdx="1" presStyleCnt="3">
        <dgm:presLayoutVars>
          <dgm:chMax val="0"/>
          <dgm:chPref val="0"/>
        </dgm:presLayoutVars>
      </dgm:prSet>
      <dgm:spPr/>
    </dgm:pt>
    <dgm:pt modelId="{BB00C844-38D0-4342-AF26-5998E604FA71}" type="pres">
      <dgm:prSet presAssocID="{C82660AC-B8C7-4602-A0A8-6681422BA979}" presName="sibTrans" presStyleCnt="0"/>
      <dgm:spPr/>
    </dgm:pt>
    <dgm:pt modelId="{FA28AF41-FCE8-4469-B211-60AAC14B6A62}" type="pres">
      <dgm:prSet presAssocID="{A8463ABF-E170-4896-A5D0-52C1A195D90F}" presName="compNode" presStyleCnt="0"/>
      <dgm:spPr/>
    </dgm:pt>
    <dgm:pt modelId="{4B966C0B-8B8B-4C15-AA7E-27C807159B1B}" type="pres">
      <dgm:prSet presAssocID="{A8463ABF-E170-4896-A5D0-52C1A195D90F}" presName="bgRect" presStyleLbl="bgShp" presStyleIdx="2" presStyleCnt="3"/>
      <dgm:spPr/>
    </dgm:pt>
    <dgm:pt modelId="{172CFE18-6141-4FEB-A107-F80923B80322}" type="pres">
      <dgm:prSet presAssocID="{A8463ABF-E170-4896-A5D0-52C1A195D9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5CE54E14-730B-446A-AEBE-1AC451ECD309}" type="pres">
      <dgm:prSet presAssocID="{A8463ABF-E170-4896-A5D0-52C1A195D90F}" presName="spaceRect" presStyleCnt="0"/>
      <dgm:spPr/>
    </dgm:pt>
    <dgm:pt modelId="{624C3614-26CE-483F-A5F9-32F8691EE196}" type="pres">
      <dgm:prSet presAssocID="{A8463ABF-E170-4896-A5D0-52C1A195D9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2B0D0E-5A04-4531-9F75-A33A4D34E0BA}" type="presOf" srcId="{A8463ABF-E170-4896-A5D0-52C1A195D90F}" destId="{624C3614-26CE-483F-A5F9-32F8691EE196}" srcOrd="0" destOrd="0" presId="urn:microsoft.com/office/officeart/2018/2/layout/IconVerticalSolidList"/>
    <dgm:cxn modelId="{E5620066-E215-436D-9CF9-B3BF779A86A7}" type="presOf" srcId="{C4CACF27-12C0-4CEB-AE73-89559A56CB3F}" destId="{4295C74B-2BB9-4378-A47E-4FB146D96847}" srcOrd="0" destOrd="0" presId="urn:microsoft.com/office/officeart/2018/2/layout/IconVerticalSolidList"/>
    <dgm:cxn modelId="{1E4D9466-7836-4234-8911-F72D6925A2CD}" type="presOf" srcId="{CAB1C517-3D6B-4EAD-B9B6-590B6F3B71F6}" destId="{F2413106-504E-4E4A-B459-2E51880BEE90}" srcOrd="0" destOrd="0" presId="urn:microsoft.com/office/officeart/2018/2/layout/IconVerticalSolidList"/>
    <dgm:cxn modelId="{1EFD564A-FBDA-41F7-B4E8-47F5751F3038}" srcId="{C4CACF27-12C0-4CEB-AE73-89559A56CB3F}" destId="{D6F41339-545F-4A2A-8FC1-CCCE839833D0}" srcOrd="0" destOrd="0" parTransId="{CD9AEC3F-91BF-407F-AE4C-9D8DCFD6A6ED}" sibTransId="{9254A950-826B-4423-8836-2BC74C33E1EE}"/>
    <dgm:cxn modelId="{106CC173-E175-4C83-8751-173CC871CCEF}" srcId="{C4CACF27-12C0-4CEB-AE73-89559A56CB3F}" destId="{A8463ABF-E170-4896-A5D0-52C1A195D90F}" srcOrd="2" destOrd="0" parTransId="{D3C0E627-8860-4B91-A65D-BD1E680775A8}" sibTransId="{572AEE5E-1505-4A11-B9A3-16FAF3DF64B1}"/>
    <dgm:cxn modelId="{FB437D8B-A761-498A-92AA-57413600023F}" srcId="{C4CACF27-12C0-4CEB-AE73-89559A56CB3F}" destId="{CAB1C517-3D6B-4EAD-B9B6-590B6F3B71F6}" srcOrd="1" destOrd="0" parTransId="{6F1DC40F-F728-45E2-886C-8D7362D0A962}" sibTransId="{C82660AC-B8C7-4602-A0A8-6681422BA979}"/>
    <dgm:cxn modelId="{536DB7E0-07B7-4C0E-B4DE-00D40BD5CC9B}" type="presOf" srcId="{D6F41339-545F-4A2A-8FC1-CCCE839833D0}" destId="{C9157779-C69E-4D99-8A22-A0F921E3A6D1}" srcOrd="0" destOrd="0" presId="urn:microsoft.com/office/officeart/2018/2/layout/IconVerticalSolidList"/>
    <dgm:cxn modelId="{CE4F852F-66C9-4D06-A324-8AB8677F9156}" type="presParOf" srcId="{4295C74B-2BB9-4378-A47E-4FB146D96847}" destId="{4D927D10-4D14-46E4-BACD-DD67C1D70AFA}" srcOrd="0" destOrd="0" presId="urn:microsoft.com/office/officeart/2018/2/layout/IconVerticalSolidList"/>
    <dgm:cxn modelId="{73F8DC68-9B0A-4295-8015-5773513FAD76}" type="presParOf" srcId="{4D927D10-4D14-46E4-BACD-DD67C1D70AFA}" destId="{14229709-679D-403D-84D9-4963CF48EFC2}" srcOrd="0" destOrd="0" presId="urn:microsoft.com/office/officeart/2018/2/layout/IconVerticalSolidList"/>
    <dgm:cxn modelId="{0D62496C-D7C4-4C74-A6C3-52C4A7EE0F1D}" type="presParOf" srcId="{4D927D10-4D14-46E4-BACD-DD67C1D70AFA}" destId="{BBCA481E-FEF9-4B18-A187-48F951F38D26}" srcOrd="1" destOrd="0" presId="urn:microsoft.com/office/officeart/2018/2/layout/IconVerticalSolidList"/>
    <dgm:cxn modelId="{4F630603-5CBC-45FB-9EE7-35F1B61E49BF}" type="presParOf" srcId="{4D927D10-4D14-46E4-BACD-DD67C1D70AFA}" destId="{8705F067-BA9A-4B38-814E-5FD0C206670F}" srcOrd="2" destOrd="0" presId="urn:microsoft.com/office/officeart/2018/2/layout/IconVerticalSolidList"/>
    <dgm:cxn modelId="{B263C5A9-EF06-42E0-A526-E20FD9F662C6}" type="presParOf" srcId="{4D927D10-4D14-46E4-BACD-DD67C1D70AFA}" destId="{C9157779-C69E-4D99-8A22-A0F921E3A6D1}" srcOrd="3" destOrd="0" presId="urn:microsoft.com/office/officeart/2018/2/layout/IconVerticalSolidList"/>
    <dgm:cxn modelId="{DD4440AA-4E5B-42FA-B05C-8EDF8904EC5F}" type="presParOf" srcId="{4295C74B-2BB9-4378-A47E-4FB146D96847}" destId="{7AA29C22-9247-4DB4-BE75-E60C300C4827}" srcOrd="1" destOrd="0" presId="urn:microsoft.com/office/officeart/2018/2/layout/IconVerticalSolidList"/>
    <dgm:cxn modelId="{59EB5922-A61E-46D4-9F5A-92FA5839FE06}" type="presParOf" srcId="{4295C74B-2BB9-4378-A47E-4FB146D96847}" destId="{554C8804-A815-4F51-9BBE-C9431C96320B}" srcOrd="2" destOrd="0" presId="urn:microsoft.com/office/officeart/2018/2/layout/IconVerticalSolidList"/>
    <dgm:cxn modelId="{E6CE578A-E5CF-4870-90B9-0F3CCB0B14B1}" type="presParOf" srcId="{554C8804-A815-4F51-9BBE-C9431C96320B}" destId="{C8B9E58D-B06C-4C61-ABAF-968A8E0F00CF}" srcOrd="0" destOrd="0" presId="urn:microsoft.com/office/officeart/2018/2/layout/IconVerticalSolidList"/>
    <dgm:cxn modelId="{322C1D30-1502-4F40-A47A-BBC2371D8B56}" type="presParOf" srcId="{554C8804-A815-4F51-9BBE-C9431C96320B}" destId="{BD337162-A30C-44E8-9387-E7BAA594FE12}" srcOrd="1" destOrd="0" presId="urn:microsoft.com/office/officeart/2018/2/layout/IconVerticalSolidList"/>
    <dgm:cxn modelId="{1C7DF1AC-4C23-43BA-972D-E5D23C4E98CC}" type="presParOf" srcId="{554C8804-A815-4F51-9BBE-C9431C96320B}" destId="{F52D4D4A-A9C6-48C3-A419-559799AD1704}" srcOrd="2" destOrd="0" presId="urn:microsoft.com/office/officeart/2018/2/layout/IconVerticalSolidList"/>
    <dgm:cxn modelId="{B97C7236-7C05-41BC-9AD1-CB74338857B2}" type="presParOf" srcId="{554C8804-A815-4F51-9BBE-C9431C96320B}" destId="{F2413106-504E-4E4A-B459-2E51880BEE90}" srcOrd="3" destOrd="0" presId="urn:microsoft.com/office/officeart/2018/2/layout/IconVerticalSolidList"/>
    <dgm:cxn modelId="{39A632A4-5C03-47FE-AB85-69DF6401EB33}" type="presParOf" srcId="{4295C74B-2BB9-4378-A47E-4FB146D96847}" destId="{BB00C844-38D0-4342-AF26-5998E604FA71}" srcOrd="3" destOrd="0" presId="urn:microsoft.com/office/officeart/2018/2/layout/IconVerticalSolidList"/>
    <dgm:cxn modelId="{9749507C-8677-451F-A4C2-2B914E3082DA}" type="presParOf" srcId="{4295C74B-2BB9-4378-A47E-4FB146D96847}" destId="{FA28AF41-FCE8-4469-B211-60AAC14B6A62}" srcOrd="4" destOrd="0" presId="urn:microsoft.com/office/officeart/2018/2/layout/IconVerticalSolidList"/>
    <dgm:cxn modelId="{61829031-8C28-4B10-908F-47D287865DDB}" type="presParOf" srcId="{FA28AF41-FCE8-4469-B211-60AAC14B6A62}" destId="{4B966C0B-8B8B-4C15-AA7E-27C807159B1B}" srcOrd="0" destOrd="0" presId="urn:microsoft.com/office/officeart/2018/2/layout/IconVerticalSolidList"/>
    <dgm:cxn modelId="{19CB10CD-7A69-49CE-B569-C8E2CCDE6C3F}" type="presParOf" srcId="{FA28AF41-FCE8-4469-B211-60AAC14B6A62}" destId="{172CFE18-6141-4FEB-A107-F80923B80322}" srcOrd="1" destOrd="0" presId="urn:microsoft.com/office/officeart/2018/2/layout/IconVerticalSolidList"/>
    <dgm:cxn modelId="{AE700CA6-A9B9-44B5-980F-DF17B01D5C3B}" type="presParOf" srcId="{FA28AF41-FCE8-4469-B211-60AAC14B6A62}" destId="{5CE54E14-730B-446A-AEBE-1AC451ECD309}" srcOrd="2" destOrd="0" presId="urn:microsoft.com/office/officeart/2018/2/layout/IconVerticalSolidList"/>
    <dgm:cxn modelId="{63EF9BED-23BE-4FF1-A89F-2AB5EB0C989C}" type="presParOf" srcId="{FA28AF41-FCE8-4469-B211-60AAC14B6A62}" destId="{624C3614-26CE-483F-A5F9-32F8691EE1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E4F0F-77E8-47F5-A257-C13AC3AEBC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19BA0-ED94-4081-9D38-36C5F88553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Farmers grow crops (producers)</a:t>
          </a:r>
        </a:p>
      </dgm:t>
    </dgm:pt>
    <dgm:pt modelId="{13B32B1D-B27C-4075-8657-CB46D251F360}" type="parTrans" cxnId="{BD0FE1A8-3473-4E54-B7C6-C74A0762153E}">
      <dgm:prSet/>
      <dgm:spPr/>
      <dgm:t>
        <a:bodyPr/>
        <a:lstStyle/>
        <a:p>
          <a:endParaRPr lang="en-US"/>
        </a:p>
      </dgm:t>
    </dgm:pt>
    <dgm:pt modelId="{83C3C8B9-87DB-40E5-843C-5EDECBBB123C}" type="sibTrans" cxnId="{BD0FE1A8-3473-4E54-B7C6-C74A0762153E}">
      <dgm:prSet/>
      <dgm:spPr/>
      <dgm:t>
        <a:bodyPr/>
        <a:lstStyle/>
        <a:p>
          <a:endParaRPr lang="en-US"/>
        </a:p>
      </dgm:t>
    </dgm:pt>
    <dgm:pt modelId="{49C0937C-7789-4E5D-A0CE-A75F6BB7A5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eat food from plants and animals (consumers)</a:t>
          </a:r>
        </a:p>
      </dgm:t>
    </dgm:pt>
    <dgm:pt modelId="{FF56C16E-2DC5-4D68-9F63-0782B7A067C8}" type="parTrans" cxnId="{4BC76279-2E2F-4933-B31A-8B600C0C9489}">
      <dgm:prSet/>
      <dgm:spPr/>
      <dgm:t>
        <a:bodyPr/>
        <a:lstStyle/>
        <a:p>
          <a:endParaRPr lang="en-US"/>
        </a:p>
      </dgm:t>
    </dgm:pt>
    <dgm:pt modelId="{8173DD1C-2258-4DCC-810E-4C4535054580}" type="sibTrans" cxnId="{4BC76279-2E2F-4933-B31A-8B600C0C9489}">
      <dgm:prSet/>
      <dgm:spPr/>
      <dgm:t>
        <a:bodyPr/>
        <a:lstStyle/>
        <a:p>
          <a:endParaRPr lang="en-US"/>
        </a:p>
      </dgm:t>
    </dgm:pt>
    <dgm:pt modelId="{EC7DC0FD-35E6-4EE8-8D06-B39B18DF5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Composting helps the soil (decomposers)</a:t>
          </a:r>
        </a:p>
      </dgm:t>
    </dgm:pt>
    <dgm:pt modelId="{53C93C8A-8BF8-4F1B-AACF-27A2C4C48819}" type="parTrans" cxnId="{3D8578E8-DF75-4522-8220-271ABBAB2A82}">
      <dgm:prSet/>
      <dgm:spPr/>
      <dgm:t>
        <a:bodyPr/>
        <a:lstStyle/>
        <a:p>
          <a:endParaRPr lang="en-US"/>
        </a:p>
      </dgm:t>
    </dgm:pt>
    <dgm:pt modelId="{1BB5B18D-C1CA-4C5D-82D0-59509BD492A0}" type="sibTrans" cxnId="{3D8578E8-DF75-4522-8220-271ABBAB2A82}">
      <dgm:prSet/>
      <dgm:spPr/>
      <dgm:t>
        <a:bodyPr/>
        <a:lstStyle/>
        <a:p>
          <a:endParaRPr lang="en-US"/>
        </a:p>
      </dgm:t>
    </dgm:pt>
    <dgm:pt modelId="{9E9CF272-67E8-4F34-811A-D888D6209A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are all part of a food web!</a:t>
          </a:r>
        </a:p>
      </dgm:t>
    </dgm:pt>
    <dgm:pt modelId="{AF58A559-2D07-46BB-937C-0E9A6E3C2658}" type="parTrans" cxnId="{6F47F00B-2096-471E-A897-0A9344337460}">
      <dgm:prSet/>
      <dgm:spPr/>
      <dgm:t>
        <a:bodyPr/>
        <a:lstStyle/>
        <a:p>
          <a:endParaRPr lang="en-US"/>
        </a:p>
      </dgm:t>
    </dgm:pt>
    <dgm:pt modelId="{21A3569C-4552-4C8F-8CF2-D31E22087CC5}" type="sibTrans" cxnId="{6F47F00B-2096-471E-A897-0A9344337460}">
      <dgm:prSet/>
      <dgm:spPr/>
      <dgm:t>
        <a:bodyPr/>
        <a:lstStyle/>
        <a:p>
          <a:endParaRPr lang="en-US"/>
        </a:p>
      </dgm:t>
    </dgm:pt>
    <dgm:pt modelId="{CF0DFBC0-D3CB-43DA-BE69-22948735BEC5}" type="pres">
      <dgm:prSet presAssocID="{325E4F0F-77E8-47F5-A257-C13AC3AEBCE6}" presName="root" presStyleCnt="0">
        <dgm:presLayoutVars>
          <dgm:dir/>
          <dgm:resizeHandles val="exact"/>
        </dgm:presLayoutVars>
      </dgm:prSet>
      <dgm:spPr/>
    </dgm:pt>
    <dgm:pt modelId="{DD5C2743-1142-4308-81F5-0465AEDD1FD1}" type="pres">
      <dgm:prSet presAssocID="{5B319BA0-ED94-4081-9D38-36C5F8855311}" presName="compNode" presStyleCnt="0"/>
      <dgm:spPr/>
    </dgm:pt>
    <dgm:pt modelId="{40FC2E2A-ACC8-4981-A198-84E6EB44EECC}" type="pres">
      <dgm:prSet presAssocID="{5B319BA0-ED94-4081-9D38-36C5F8855311}" presName="bgRect" presStyleLbl="bgShp" presStyleIdx="0" presStyleCnt="4"/>
      <dgm:spPr/>
    </dgm:pt>
    <dgm:pt modelId="{B9D50AE0-B074-428E-9A58-FF42B1F880E0}" type="pres">
      <dgm:prSet presAssocID="{5B319BA0-ED94-4081-9D38-36C5F885531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8F15F1AF-083F-43EC-BD1B-187F4654C583}" type="pres">
      <dgm:prSet presAssocID="{5B319BA0-ED94-4081-9D38-36C5F8855311}" presName="spaceRect" presStyleCnt="0"/>
      <dgm:spPr/>
    </dgm:pt>
    <dgm:pt modelId="{D2D7A988-1781-428E-B6E1-0B502C92B085}" type="pres">
      <dgm:prSet presAssocID="{5B319BA0-ED94-4081-9D38-36C5F8855311}" presName="parTx" presStyleLbl="revTx" presStyleIdx="0" presStyleCnt="4">
        <dgm:presLayoutVars>
          <dgm:chMax val="0"/>
          <dgm:chPref val="0"/>
        </dgm:presLayoutVars>
      </dgm:prSet>
      <dgm:spPr/>
    </dgm:pt>
    <dgm:pt modelId="{D9273F59-3664-476B-8181-8CAFA4B88D3F}" type="pres">
      <dgm:prSet presAssocID="{83C3C8B9-87DB-40E5-843C-5EDECBBB123C}" presName="sibTrans" presStyleCnt="0"/>
      <dgm:spPr/>
    </dgm:pt>
    <dgm:pt modelId="{B2C4D609-E4AA-4F08-BF49-6EA7BAD8448E}" type="pres">
      <dgm:prSet presAssocID="{49C0937C-7789-4E5D-A0CE-A75F6BB7A57B}" presName="compNode" presStyleCnt="0"/>
      <dgm:spPr/>
    </dgm:pt>
    <dgm:pt modelId="{CBDCB6E6-9ECD-4607-A45B-85FEE3BCFE0A}" type="pres">
      <dgm:prSet presAssocID="{49C0937C-7789-4E5D-A0CE-A75F6BB7A57B}" presName="bgRect" presStyleLbl="bgShp" presStyleIdx="1" presStyleCnt="4"/>
      <dgm:spPr/>
    </dgm:pt>
    <dgm:pt modelId="{0CA9DF30-F5EC-4A54-A9E2-E179D1716EA5}" type="pres">
      <dgm:prSet presAssocID="{49C0937C-7789-4E5D-A0CE-A75F6BB7A5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C89E5F86-7797-4DDB-BDDF-77DC35453D16}" type="pres">
      <dgm:prSet presAssocID="{49C0937C-7789-4E5D-A0CE-A75F6BB7A57B}" presName="spaceRect" presStyleCnt="0"/>
      <dgm:spPr/>
    </dgm:pt>
    <dgm:pt modelId="{2FF7A319-E4A0-4291-BCAF-4FD809C19C6C}" type="pres">
      <dgm:prSet presAssocID="{49C0937C-7789-4E5D-A0CE-A75F6BB7A57B}" presName="parTx" presStyleLbl="revTx" presStyleIdx="1" presStyleCnt="4">
        <dgm:presLayoutVars>
          <dgm:chMax val="0"/>
          <dgm:chPref val="0"/>
        </dgm:presLayoutVars>
      </dgm:prSet>
      <dgm:spPr/>
    </dgm:pt>
    <dgm:pt modelId="{CF2100E4-9EB7-423F-84D1-8DECB9F94475}" type="pres">
      <dgm:prSet presAssocID="{8173DD1C-2258-4DCC-810E-4C4535054580}" presName="sibTrans" presStyleCnt="0"/>
      <dgm:spPr/>
    </dgm:pt>
    <dgm:pt modelId="{7D58CC35-6BDF-483E-A1DA-5C64048F2DAB}" type="pres">
      <dgm:prSet presAssocID="{EC7DC0FD-35E6-4EE8-8D06-B39B18DF512C}" presName="compNode" presStyleCnt="0"/>
      <dgm:spPr/>
    </dgm:pt>
    <dgm:pt modelId="{F18BCDD7-691F-472C-AB42-930D1844A530}" type="pres">
      <dgm:prSet presAssocID="{EC7DC0FD-35E6-4EE8-8D06-B39B18DF512C}" presName="bgRect" presStyleLbl="bgShp" presStyleIdx="2" presStyleCnt="4"/>
      <dgm:spPr/>
    </dgm:pt>
    <dgm:pt modelId="{FF369C63-C611-4AD2-8646-1CD976784804}" type="pres">
      <dgm:prSet presAssocID="{EC7DC0FD-35E6-4EE8-8D06-B39B18DF512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9178D5D7-3D2E-4ECF-BCA0-7C3BB9C1023B}" type="pres">
      <dgm:prSet presAssocID="{EC7DC0FD-35E6-4EE8-8D06-B39B18DF512C}" presName="spaceRect" presStyleCnt="0"/>
      <dgm:spPr/>
    </dgm:pt>
    <dgm:pt modelId="{A569E1B0-A9E9-4890-9232-663B744D5D7E}" type="pres">
      <dgm:prSet presAssocID="{EC7DC0FD-35E6-4EE8-8D06-B39B18DF512C}" presName="parTx" presStyleLbl="revTx" presStyleIdx="2" presStyleCnt="4">
        <dgm:presLayoutVars>
          <dgm:chMax val="0"/>
          <dgm:chPref val="0"/>
        </dgm:presLayoutVars>
      </dgm:prSet>
      <dgm:spPr/>
    </dgm:pt>
    <dgm:pt modelId="{6549A617-1FA5-45FD-99B0-4BD7FF161E78}" type="pres">
      <dgm:prSet presAssocID="{1BB5B18D-C1CA-4C5D-82D0-59509BD492A0}" presName="sibTrans" presStyleCnt="0"/>
      <dgm:spPr/>
    </dgm:pt>
    <dgm:pt modelId="{1D22E020-AC4A-4FD0-8FFA-C6E43976F3E5}" type="pres">
      <dgm:prSet presAssocID="{9E9CF272-67E8-4F34-811A-D888D6209A2A}" presName="compNode" presStyleCnt="0"/>
      <dgm:spPr/>
    </dgm:pt>
    <dgm:pt modelId="{1AF12EC2-6890-4EDD-8965-F89D4BAEB0D2}" type="pres">
      <dgm:prSet presAssocID="{9E9CF272-67E8-4F34-811A-D888D6209A2A}" presName="bgRect" presStyleLbl="bgShp" presStyleIdx="3" presStyleCnt="4"/>
      <dgm:spPr/>
    </dgm:pt>
    <dgm:pt modelId="{6791F2B2-E436-4FEF-81A0-34A194CFCDFB}" type="pres">
      <dgm:prSet presAssocID="{9E9CF272-67E8-4F34-811A-D888D6209A2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65738F9E-A9DD-4444-A449-2A3B9E8E39A0}" type="pres">
      <dgm:prSet presAssocID="{9E9CF272-67E8-4F34-811A-D888D6209A2A}" presName="spaceRect" presStyleCnt="0"/>
      <dgm:spPr/>
    </dgm:pt>
    <dgm:pt modelId="{7C55A479-44FA-40EE-B84A-2D1AD185FE5B}" type="pres">
      <dgm:prSet presAssocID="{9E9CF272-67E8-4F34-811A-D888D6209A2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2862E05-CFFA-4727-BE13-923C35F99F41}" type="presOf" srcId="{49C0937C-7789-4E5D-A0CE-A75F6BB7A57B}" destId="{2FF7A319-E4A0-4291-BCAF-4FD809C19C6C}" srcOrd="0" destOrd="0" presId="urn:microsoft.com/office/officeart/2018/2/layout/IconVerticalSolidList"/>
    <dgm:cxn modelId="{BF553A06-9794-405B-A34D-0646F8FD6880}" type="presOf" srcId="{5B319BA0-ED94-4081-9D38-36C5F8855311}" destId="{D2D7A988-1781-428E-B6E1-0B502C92B085}" srcOrd="0" destOrd="0" presId="urn:microsoft.com/office/officeart/2018/2/layout/IconVerticalSolidList"/>
    <dgm:cxn modelId="{6F47F00B-2096-471E-A897-0A9344337460}" srcId="{325E4F0F-77E8-47F5-A257-C13AC3AEBCE6}" destId="{9E9CF272-67E8-4F34-811A-D888D6209A2A}" srcOrd="3" destOrd="0" parTransId="{AF58A559-2D07-46BB-937C-0E9A6E3C2658}" sibTransId="{21A3569C-4552-4C8F-8CF2-D31E22087CC5}"/>
    <dgm:cxn modelId="{4BC76279-2E2F-4933-B31A-8B600C0C9489}" srcId="{325E4F0F-77E8-47F5-A257-C13AC3AEBCE6}" destId="{49C0937C-7789-4E5D-A0CE-A75F6BB7A57B}" srcOrd="1" destOrd="0" parTransId="{FF56C16E-2DC5-4D68-9F63-0782B7A067C8}" sibTransId="{8173DD1C-2258-4DCC-810E-4C4535054580}"/>
    <dgm:cxn modelId="{CB817C9F-371F-4DB0-AEA2-07D7728FEAD0}" type="presOf" srcId="{325E4F0F-77E8-47F5-A257-C13AC3AEBCE6}" destId="{CF0DFBC0-D3CB-43DA-BE69-22948735BEC5}" srcOrd="0" destOrd="0" presId="urn:microsoft.com/office/officeart/2018/2/layout/IconVerticalSolidList"/>
    <dgm:cxn modelId="{BD0FE1A8-3473-4E54-B7C6-C74A0762153E}" srcId="{325E4F0F-77E8-47F5-A257-C13AC3AEBCE6}" destId="{5B319BA0-ED94-4081-9D38-36C5F8855311}" srcOrd="0" destOrd="0" parTransId="{13B32B1D-B27C-4075-8657-CB46D251F360}" sibTransId="{83C3C8B9-87DB-40E5-843C-5EDECBBB123C}"/>
    <dgm:cxn modelId="{3D8578E8-DF75-4522-8220-271ABBAB2A82}" srcId="{325E4F0F-77E8-47F5-A257-C13AC3AEBCE6}" destId="{EC7DC0FD-35E6-4EE8-8D06-B39B18DF512C}" srcOrd="2" destOrd="0" parTransId="{53C93C8A-8BF8-4F1B-AACF-27A2C4C48819}" sibTransId="{1BB5B18D-C1CA-4C5D-82D0-59509BD492A0}"/>
    <dgm:cxn modelId="{A5E8E0E8-EA01-4F6C-83FB-BE326C9EF284}" type="presOf" srcId="{9E9CF272-67E8-4F34-811A-D888D6209A2A}" destId="{7C55A479-44FA-40EE-B84A-2D1AD185FE5B}" srcOrd="0" destOrd="0" presId="urn:microsoft.com/office/officeart/2018/2/layout/IconVerticalSolidList"/>
    <dgm:cxn modelId="{23EBC8F8-929B-428A-9AB4-DCBA3F0CCAB2}" type="presOf" srcId="{EC7DC0FD-35E6-4EE8-8D06-B39B18DF512C}" destId="{A569E1B0-A9E9-4890-9232-663B744D5D7E}" srcOrd="0" destOrd="0" presId="urn:microsoft.com/office/officeart/2018/2/layout/IconVerticalSolidList"/>
    <dgm:cxn modelId="{AFC55ED5-B282-4421-8FFB-BD982E04D0F3}" type="presParOf" srcId="{CF0DFBC0-D3CB-43DA-BE69-22948735BEC5}" destId="{DD5C2743-1142-4308-81F5-0465AEDD1FD1}" srcOrd="0" destOrd="0" presId="urn:microsoft.com/office/officeart/2018/2/layout/IconVerticalSolidList"/>
    <dgm:cxn modelId="{BFEB328B-45D8-445D-BF50-AE4C9D52649F}" type="presParOf" srcId="{DD5C2743-1142-4308-81F5-0465AEDD1FD1}" destId="{40FC2E2A-ACC8-4981-A198-84E6EB44EECC}" srcOrd="0" destOrd="0" presId="urn:microsoft.com/office/officeart/2018/2/layout/IconVerticalSolidList"/>
    <dgm:cxn modelId="{0AECAD08-35DE-4F9F-971D-9979A0B9ECA2}" type="presParOf" srcId="{DD5C2743-1142-4308-81F5-0465AEDD1FD1}" destId="{B9D50AE0-B074-428E-9A58-FF42B1F880E0}" srcOrd="1" destOrd="0" presId="urn:microsoft.com/office/officeart/2018/2/layout/IconVerticalSolidList"/>
    <dgm:cxn modelId="{50856BF7-2099-4342-9501-C600A655D437}" type="presParOf" srcId="{DD5C2743-1142-4308-81F5-0465AEDD1FD1}" destId="{8F15F1AF-083F-43EC-BD1B-187F4654C583}" srcOrd="2" destOrd="0" presId="urn:microsoft.com/office/officeart/2018/2/layout/IconVerticalSolidList"/>
    <dgm:cxn modelId="{61A05AA0-92FE-45D0-90DB-6D78C9055B61}" type="presParOf" srcId="{DD5C2743-1142-4308-81F5-0465AEDD1FD1}" destId="{D2D7A988-1781-428E-B6E1-0B502C92B085}" srcOrd="3" destOrd="0" presId="urn:microsoft.com/office/officeart/2018/2/layout/IconVerticalSolidList"/>
    <dgm:cxn modelId="{2887B614-282B-4B47-A965-AD13A8356A48}" type="presParOf" srcId="{CF0DFBC0-D3CB-43DA-BE69-22948735BEC5}" destId="{D9273F59-3664-476B-8181-8CAFA4B88D3F}" srcOrd="1" destOrd="0" presId="urn:microsoft.com/office/officeart/2018/2/layout/IconVerticalSolidList"/>
    <dgm:cxn modelId="{85B5A2BB-C4E8-46EB-AE03-DD947A517C20}" type="presParOf" srcId="{CF0DFBC0-D3CB-43DA-BE69-22948735BEC5}" destId="{B2C4D609-E4AA-4F08-BF49-6EA7BAD8448E}" srcOrd="2" destOrd="0" presId="urn:microsoft.com/office/officeart/2018/2/layout/IconVerticalSolidList"/>
    <dgm:cxn modelId="{41F489D6-38E4-438D-95E0-12ABD2791AC7}" type="presParOf" srcId="{B2C4D609-E4AA-4F08-BF49-6EA7BAD8448E}" destId="{CBDCB6E6-9ECD-4607-A45B-85FEE3BCFE0A}" srcOrd="0" destOrd="0" presId="urn:microsoft.com/office/officeart/2018/2/layout/IconVerticalSolidList"/>
    <dgm:cxn modelId="{28B23826-35E0-4620-8416-606599DB50D9}" type="presParOf" srcId="{B2C4D609-E4AA-4F08-BF49-6EA7BAD8448E}" destId="{0CA9DF30-F5EC-4A54-A9E2-E179D1716EA5}" srcOrd="1" destOrd="0" presId="urn:microsoft.com/office/officeart/2018/2/layout/IconVerticalSolidList"/>
    <dgm:cxn modelId="{20797553-89A5-468B-A7F1-87EDCD417A5F}" type="presParOf" srcId="{B2C4D609-E4AA-4F08-BF49-6EA7BAD8448E}" destId="{C89E5F86-7797-4DDB-BDDF-77DC35453D16}" srcOrd="2" destOrd="0" presId="urn:microsoft.com/office/officeart/2018/2/layout/IconVerticalSolidList"/>
    <dgm:cxn modelId="{3E5FFDAF-1B44-4FA3-AFC5-FD4505456CF9}" type="presParOf" srcId="{B2C4D609-E4AA-4F08-BF49-6EA7BAD8448E}" destId="{2FF7A319-E4A0-4291-BCAF-4FD809C19C6C}" srcOrd="3" destOrd="0" presId="urn:microsoft.com/office/officeart/2018/2/layout/IconVerticalSolidList"/>
    <dgm:cxn modelId="{F0426A4E-387A-40CB-8F82-547D9B418CD3}" type="presParOf" srcId="{CF0DFBC0-D3CB-43DA-BE69-22948735BEC5}" destId="{CF2100E4-9EB7-423F-84D1-8DECB9F94475}" srcOrd="3" destOrd="0" presId="urn:microsoft.com/office/officeart/2018/2/layout/IconVerticalSolidList"/>
    <dgm:cxn modelId="{A54BF070-3C96-4B85-938A-E236964B7AAE}" type="presParOf" srcId="{CF0DFBC0-D3CB-43DA-BE69-22948735BEC5}" destId="{7D58CC35-6BDF-483E-A1DA-5C64048F2DAB}" srcOrd="4" destOrd="0" presId="urn:microsoft.com/office/officeart/2018/2/layout/IconVerticalSolidList"/>
    <dgm:cxn modelId="{8977676F-986A-4C16-8F33-F5EC6E2F910B}" type="presParOf" srcId="{7D58CC35-6BDF-483E-A1DA-5C64048F2DAB}" destId="{F18BCDD7-691F-472C-AB42-930D1844A530}" srcOrd="0" destOrd="0" presId="urn:microsoft.com/office/officeart/2018/2/layout/IconVerticalSolidList"/>
    <dgm:cxn modelId="{56DD1F4C-88B7-4A8B-AFE2-80517C20A41B}" type="presParOf" srcId="{7D58CC35-6BDF-483E-A1DA-5C64048F2DAB}" destId="{FF369C63-C611-4AD2-8646-1CD976784804}" srcOrd="1" destOrd="0" presId="urn:microsoft.com/office/officeart/2018/2/layout/IconVerticalSolidList"/>
    <dgm:cxn modelId="{AED883AA-6B95-4062-971E-7841A7AA423B}" type="presParOf" srcId="{7D58CC35-6BDF-483E-A1DA-5C64048F2DAB}" destId="{9178D5D7-3D2E-4ECF-BCA0-7C3BB9C1023B}" srcOrd="2" destOrd="0" presId="urn:microsoft.com/office/officeart/2018/2/layout/IconVerticalSolidList"/>
    <dgm:cxn modelId="{6392D870-E9A7-45EB-AF83-A57E8D6D7455}" type="presParOf" srcId="{7D58CC35-6BDF-483E-A1DA-5C64048F2DAB}" destId="{A569E1B0-A9E9-4890-9232-663B744D5D7E}" srcOrd="3" destOrd="0" presId="urn:microsoft.com/office/officeart/2018/2/layout/IconVerticalSolidList"/>
    <dgm:cxn modelId="{5780D7A5-2752-4CBB-9D75-33200EC0C1B8}" type="presParOf" srcId="{CF0DFBC0-D3CB-43DA-BE69-22948735BEC5}" destId="{6549A617-1FA5-45FD-99B0-4BD7FF161E78}" srcOrd="5" destOrd="0" presId="urn:microsoft.com/office/officeart/2018/2/layout/IconVerticalSolidList"/>
    <dgm:cxn modelId="{8D5962E4-B030-4AE3-8E9E-51EF7C962617}" type="presParOf" srcId="{CF0DFBC0-D3CB-43DA-BE69-22948735BEC5}" destId="{1D22E020-AC4A-4FD0-8FFA-C6E43976F3E5}" srcOrd="6" destOrd="0" presId="urn:microsoft.com/office/officeart/2018/2/layout/IconVerticalSolidList"/>
    <dgm:cxn modelId="{8D57EE7B-4A92-4B72-9705-16E01F24DDE6}" type="presParOf" srcId="{1D22E020-AC4A-4FD0-8FFA-C6E43976F3E5}" destId="{1AF12EC2-6890-4EDD-8965-F89D4BAEB0D2}" srcOrd="0" destOrd="0" presId="urn:microsoft.com/office/officeart/2018/2/layout/IconVerticalSolidList"/>
    <dgm:cxn modelId="{74979C78-700C-452E-B7B1-5F3B4E77DCCF}" type="presParOf" srcId="{1D22E020-AC4A-4FD0-8FFA-C6E43976F3E5}" destId="{6791F2B2-E436-4FEF-81A0-34A194CFCDFB}" srcOrd="1" destOrd="0" presId="urn:microsoft.com/office/officeart/2018/2/layout/IconVerticalSolidList"/>
    <dgm:cxn modelId="{3A73D31B-4666-44E5-8368-4A9BACB8E1C1}" type="presParOf" srcId="{1D22E020-AC4A-4FD0-8FFA-C6E43976F3E5}" destId="{65738F9E-A9DD-4444-A449-2A3B9E8E39A0}" srcOrd="2" destOrd="0" presId="urn:microsoft.com/office/officeart/2018/2/layout/IconVerticalSolidList"/>
    <dgm:cxn modelId="{1A986F08-60C5-4D8D-A999-E6BEF0C3291F}" type="presParOf" srcId="{1D22E020-AC4A-4FD0-8FFA-C6E43976F3E5}" destId="{7C55A479-44FA-40EE-B84A-2D1AD185FE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29709-679D-403D-84D9-4963CF48EFC2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A481E-FEF9-4B18-A187-48F951F38D26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57779-C69E-4D99-8A22-A0F921E3A6D1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Producers - Make their own food (e.g., plants)</a:t>
          </a:r>
        </a:p>
      </dsp:txBody>
      <dsp:txXfrm>
        <a:off x="1493203" y="552"/>
        <a:ext cx="6736396" cy="1292816"/>
      </dsp:txXfrm>
    </dsp:sp>
    <dsp:sp modelId="{C8B9E58D-B06C-4C61-ABAF-968A8E0F00CF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37162-A30C-44E8-9387-E7BAA594FE12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13106-504E-4E4A-B459-2E51880BEE90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 Consumers - Eat other organisms (herbivores, carnivores, omnivores)</a:t>
          </a:r>
        </a:p>
      </dsp:txBody>
      <dsp:txXfrm>
        <a:off x="1493203" y="1616573"/>
        <a:ext cx="6736396" cy="1292816"/>
      </dsp:txXfrm>
    </dsp:sp>
    <dsp:sp modelId="{4B966C0B-8B8B-4C15-AA7E-27C807159B1B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CFE18-6141-4FEB-A107-F80923B80322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C3614-26CE-483F-A5F9-32F8691EE196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 Decomposers - Break down dead things (e.g., fungi, bacteria)</a:t>
          </a:r>
        </a:p>
      </dsp:txBody>
      <dsp:txXfrm>
        <a:off x="1493203" y="3232593"/>
        <a:ext cx="67363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C2E2A-ACC8-4981-A198-84E6EB44EECC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50AE0-B074-428E-9A58-FF42B1F880E0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7A988-1781-428E-B6E1-0B502C92B085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Farmers grow crops (producers)</a:t>
          </a:r>
        </a:p>
      </dsp:txBody>
      <dsp:txXfrm>
        <a:off x="1099610" y="1878"/>
        <a:ext cx="7129989" cy="952043"/>
      </dsp:txXfrm>
    </dsp:sp>
    <dsp:sp modelId="{CBDCB6E6-9ECD-4607-A45B-85FEE3BCFE0A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9DF30-F5EC-4A54-A9E2-E179D1716EA5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7A319-E4A0-4291-BCAF-4FD809C19C6C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eat food from plants and animals (consumers)</a:t>
          </a:r>
        </a:p>
      </dsp:txBody>
      <dsp:txXfrm>
        <a:off x="1099610" y="1191932"/>
        <a:ext cx="7129989" cy="952043"/>
      </dsp:txXfrm>
    </dsp:sp>
    <dsp:sp modelId="{F18BCDD7-691F-472C-AB42-930D1844A530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9C63-C611-4AD2-8646-1CD976784804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E1B0-A9E9-4890-9232-663B744D5D7E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Composting helps the soil (decomposers)</a:t>
          </a:r>
        </a:p>
      </dsp:txBody>
      <dsp:txXfrm>
        <a:off x="1099610" y="2381986"/>
        <a:ext cx="7129989" cy="952043"/>
      </dsp:txXfrm>
    </dsp:sp>
    <dsp:sp modelId="{1AF12EC2-6890-4EDD-8965-F89D4BAEB0D2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1F2B2-E436-4FEF-81A0-34A194CFCDFB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5A479-44FA-40EE-B84A-2D1AD185FE5B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are all part of a food web!</a:t>
          </a:r>
        </a:p>
      </dsp:txBody>
      <dsp:txXfrm>
        <a:off x="1099610" y="3572041"/>
        <a:ext cx="7129989" cy="95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facts.net/wp-content/uploads/2023/01/Food-Web-768x84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78EC6E-B783-44A8-9FF7-FEF1EE6DC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22573" y="-1"/>
            <a:ext cx="5521426" cy="6857999"/>
          </a:xfrm>
          <a:custGeom>
            <a:avLst/>
            <a:gdLst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90715 w 8733721"/>
              <a:gd name="connsiteY22" fmla="*/ 1742490 h 6857999"/>
              <a:gd name="connsiteX23" fmla="*/ 8415178 w 8733721"/>
              <a:gd name="connsiteY23" fmla="*/ 1818229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90715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386681 w 8733721"/>
              <a:gd name="connsiteY27" fmla="*/ 2066205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60930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27583 w 8733721"/>
              <a:gd name="connsiteY51" fmla="*/ 4649885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57285 w 8733721"/>
              <a:gd name="connsiteY50" fmla="*/ 4526395 h 6857999"/>
              <a:gd name="connsiteX51" fmla="*/ 8127583 w 8733721"/>
              <a:gd name="connsiteY51" fmla="*/ 4649885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236175 w 8733721"/>
              <a:gd name="connsiteY4" fmla="*/ 2 h 6857999"/>
              <a:gd name="connsiteX5" fmla="*/ 8231178 w 8733721"/>
              <a:gd name="connsiteY5" fmla="*/ 14562 h 6857999"/>
              <a:gd name="connsiteX6" fmla="*/ 8234773 w 8733721"/>
              <a:gd name="connsiteY6" fmla="*/ 59077 h 6857999"/>
              <a:gd name="connsiteX7" fmla="*/ 8227623 w 8733721"/>
              <a:gd name="connsiteY7" fmla="*/ 107668 h 6857999"/>
              <a:gd name="connsiteX8" fmla="*/ 8246150 w 8733721"/>
              <a:gd name="connsiteY8" fmla="*/ 246136 h 6857999"/>
              <a:gd name="connsiteX9" fmla="*/ 8224308 w 8733721"/>
              <a:gd name="connsiteY9" fmla="*/ 372908 h 6857999"/>
              <a:gd name="connsiteX10" fmla="*/ 8221687 w 8733721"/>
              <a:gd name="connsiteY10" fmla="*/ 450607 h 6857999"/>
              <a:gd name="connsiteX11" fmla="*/ 8232987 w 8733721"/>
              <a:gd name="connsiteY11" fmla="*/ 812800 h 6857999"/>
              <a:gd name="connsiteX12" fmla="*/ 8241364 w 8733721"/>
              <a:gd name="connsiteY12" fmla="*/ 912727 h 6857999"/>
              <a:gd name="connsiteX13" fmla="*/ 8240165 w 8733721"/>
              <a:gd name="connsiteY13" fmla="*/ 989950 h 6857999"/>
              <a:gd name="connsiteX14" fmla="*/ 8243561 w 8733721"/>
              <a:gd name="connsiteY14" fmla="*/ 1141745 h 6857999"/>
              <a:gd name="connsiteX15" fmla="*/ 8256144 w 8733721"/>
              <a:gd name="connsiteY15" fmla="*/ 1265454 h 6857999"/>
              <a:gd name="connsiteX16" fmla="*/ 8281494 w 8733721"/>
              <a:gd name="connsiteY16" fmla="*/ 1385480 h 6857999"/>
              <a:gd name="connsiteX17" fmla="*/ 8297877 w 8733721"/>
              <a:gd name="connsiteY17" fmla="*/ 1458060 h 6857999"/>
              <a:gd name="connsiteX18" fmla="*/ 8315502 w 8733721"/>
              <a:gd name="connsiteY18" fmla="*/ 1513175 h 6857999"/>
              <a:gd name="connsiteX19" fmla="*/ 8342335 w 8733721"/>
              <a:gd name="connsiteY19" fmla="*/ 1570809 h 6857999"/>
              <a:gd name="connsiteX20" fmla="*/ 8324762 w 8733721"/>
              <a:gd name="connsiteY20" fmla="*/ 1632434 h 6857999"/>
              <a:gd name="connsiteX21" fmla="*/ 8319231 w 8733721"/>
              <a:gd name="connsiteY21" fmla="*/ 1742490 h 6857999"/>
              <a:gd name="connsiteX22" fmla="*/ 8343694 w 8733721"/>
              <a:gd name="connsiteY22" fmla="*/ 1812272 h 6857999"/>
              <a:gd name="connsiteX23" fmla="*/ 8379488 w 8733721"/>
              <a:gd name="connsiteY23" fmla="*/ 1856766 h 6857999"/>
              <a:gd name="connsiteX24" fmla="*/ 8385055 w 8733721"/>
              <a:gd name="connsiteY24" fmla="*/ 1923433 h 6857999"/>
              <a:gd name="connsiteX25" fmla="*/ 8386906 w 8733721"/>
              <a:gd name="connsiteY25" fmla="*/ 1972204 h 6857999"/>
              <a:gd name="connsiteX26" fmla="*/ 8386681 w 8733721"/>
              <a:gd name="connsiteY26" fmla="*/ 2066205 h 6857999"/>
              <a:gd name="connsiteX27" fmla="*/ 8380052 w 8733721"/>
              <a:gd name="connsiteY27" fmla="*/ 2227417 h 6857999"/>
              <a:gd name="connsiteX28" fmla="*/ 8374483 w 8733721"/>
              <a:gd name="connsiteY28" fmla="*/ 2510933 h 6857999"/>
              <a:gd name="connsiteX29" fmla="*/ 8375191 w 8733721"/>
              <a:gd name="connsiteY29" fmla="*/ 2741866 h 6857999"/>
              <a:gd name="connsiteX30" fmla="*/ 8384389 w 8733721"/>
              <a:gd name="connsiteY30" fmla="*/ 2864935 h 6857999"/>
              <a:gd name="connsiteX31" fmla="*/ 8391822 w 8733721"/>
              <a:gd name="connsiteY31" fmla="*/ 2950807 h 6857999"/>
              <a:gd name="connsiteX32" fmla="*/ 8378111 w 8733721"/>
              <a:gd name="connsiteY32" fmla="*/ 2978246 h 6857999"/>
              <a:gd name="connsiteX33" fmla="*/ 8375025 w 8733721"/>
              <a:gd name="connsiteY33" fmla="*/ 2995916 h 6857999"/>
              <a:gd name="connsiteX34" fmla="*/ 8366764 w 8733721"/>
              <a:gd name="connsiteY34" fmla="*/ 2998648 h 6857999"/>
              <a:gd name="connsiteX35" fmla="*/ 8356827 w 8733721"/>
              <a:gd name="connsiteY35" fmla="*/ 3023630 h 6857999"/>
              <a:gd name="connsiteX36" fmla="*/ 8348883 w 8733721"/>
              <a:gd name="connsiteY36" fmla="*/ 3096975 h 6857999"/>
              <a:gd name="connsiteX37" fmla="*/ 8331320 w 8733721"/>
              <a:gd name="connsiteY37" fmla="*/ 3216657 h 6857999"/>
              <a:gd name="connsiteX38" fmla="*/ 8334250 w 8733721"/>
              <a:gd name="connsiteY38" fmla="*/ 3310980 h 6857999"/>
              <a:gd name="connsiteX39" fmla="*/ 8323018 w 8733721"/>
              <a:gd name="connsiteY39" fmla="*/ 3344725 h 6857999"/>
              <a:gd name="connsiteX40" fmla="*/ 8312317 w 8733721"/>
              <a:gd name="connsiteY40" fmla="*/ 3393250 h 6857999"/>
              <a:gd name="connsiteX41" fmla="*/ 8299110 w 8733721"/>
              <a:gd name="connsiteY41" fmla="*/ 3514536 h 6857999"/>
              <a:gd name="connsiteX42" fmla="*/ 8279421 w 8733721"/>
              <a:gd name="connsiteY42" fmla="*/ 3686149 h 6857999"/>
              <a:gd name="connsiteX43" fmla="*/ 8273021 w 8733721"/>
              <a:gd name="connsiteY43" fmla="*/ 3692208 h 6857999"/>
              <a:gd name="connsiteX44" fmla="*/ 8260968 w 8733721"/>
              <a:gd name="connsiteY44" fmla="*/ 3776022 h 6857999"/>
              <a:gd name="connsiteX45" fmla="*/ 8209415 w 8733721"/>
              <a:gd name="connsiteY45" fmla="*/ 4060536 h 6857999"/>
              <a:gd name="connsiteX46" fmla="*/ 8203359 w 8733721"/>
              <a:gd name="connsiteY46" fmla="*/ 4222149 h 6857999"/>
              <a:gd name="connsiteX47" fmla="*/ 8197502 w 8733721"/>
              <a:gd name="connsiteY47" fmla="*/ 4364683 h 6857999"/>
              <a:gd name="connsiteX48" fmla="*/ 8189960 w 8733721"/>
              <a:gd name="connsiteY48" fmla="*/ 4462471 h 6857999"/>
              <a:gd name="connsiteX49" fmla="*/ 8157285 w 8733721"/>
              <a:gd name="connsiteY49" fmla="*/ 4526395 h 6857999"/>
              <a:gd name="connsiteX50" fmla="*/ 8127583 w 8733721"/>
              <a:gd name="connsiteY50" fmla="*/ 4649885 h 6857999"/>
              <a:gd name="connsiteX51" fmla="*/ 8086875 w 8733721"/>
              <a:gd name="connsiteY51" fmla="*/ 4799019 h 6857999"/>
              <a:gd name="connsiteX52" fmla="*/ 8071779 w 8733721"/>
              <a:gd name="connsiteY52" fmla="*/ 4849614 h 6857999"/>
              <a:gd name="connsiteX53" fmla="*/ 8046521 w 8733721"/>
              <a:gd name="connsiteY53" fmla="*/ 4919971 h 6857999"/>
              <a:gd name="connsiteX54" fmla="*/ 7999171 w 8733721"/>
              <a:gd name="connsiteY54" fmla="*/ 5010766 h 6857999"/>
              <a:gd name="connsiteX55" fmla="*/ 7974494 w 8733721"/>
              <a:gd name="connsiteY55" fmla="*/ 5088190 h 6857999"/>
              <a:gd name="connsiteX56" fmla="*/ 7960017 w 8733721"/>
              <a:gd name="connsiteY56" fmla="*/ 5143922 h 6857999"/>
              <a:gd name="connsiteX57" fmla="*/ 7940570 w 8733721"/>
              <a:gd name="connsiteY57" fmla="*/ 5284346 h 6857999"/>
              <a:gd name="connsiteX58" fmla="*/ 7923844 w 8733721"/>
              <a:gd name="connsiteY58" fmla="*/ 5390948 h 6857999"/>
              <a:gd name="connsiteX59" fmla="*/ 7905061 w 8733721"/>
              <a:gd name="connsiteY59" fmla="*/ 5470854 h 6857999"/>
              <a:gd name="connsiteX60" fmla="*/ 7900574 w 8733721"/>
              <a:gd name="connsiteY60" fmla="*/ 5529643 h 6857999"/>
              <a:gd name="connsiteX61" fmla="*/ 7889879 w 8733721"/>
              <a:gd name="connsiteY61" fmla="*/ 5597292 h 6857999"/>
              <a:gd name="connsiteX62" fmla="*/ 7881533 w 8733721"/>
              <a:gd name="connsiteY62" fmla="*/ 5608899 h 6857999"/>
              <a:gd name="connsiteX63" fmla="*/ 7866845 w 8733721"/>
              <a:gd name="connsiteY63" fmla="*/ 5684911 h 6857999"/>
              <a:gd name="connsiteX64" fmla="*/ 7866707 w 8733721"/>
              <a:gd name="connsiteY64" fmla="*/ 5755776 h 6857999"/>
              <a:gd name="connsiteX65" fmla="*/ 7858630 w 8733721"/>
              <a:gd name="connsiteY65" fmla="*/ 5889599 h 6857999"/>
              <a:gd name="connsiteX66" fmla="*/ 7862852 w 8733721"/>
              <a:gd name="connsiteY66" fmla="*/ 5989744 h 6857999"/>
              <a:gd name="connsiteX67" fmla="*/ 7834617 w 8733721"/>
              <a:gd name="connsiteY67" fmla="*/ 6084926 h 6857999"/>
              <a:gd name="connsiteX68" fmla="*/ 7830440 w 8733721"/>
              <a:gd name="connsiteY68" fmla="*/ 6346549 h 6857999"/>
              <a:gd name="connsiteX69" fmla="*/ 7828988 w 8733721"/>
              <a:gd name="connsiteY69" fmla="*/ 6527527 h 6857999"/>
              <a:gd name="connsiteX70" fmla="*/ 7833220 w 8733721"/>
              <a:gd name="connsiteY70" fmla="*/ 6627129 h 6857999"/>
              <a:gd name="connsiteX71" fmla="*/ 7833451 w 8733721"/>
              <a:gd name="connsiteY71" fmla="*/ 6694819 h 6857999"/>
              <a:gd name="connsiteX72" fmla="*/ 7859394 w 8733721"/>
              <a:gd name="connsiteY72" fmla="*/ 6765445 h 6857999"/>
              <a:gd name="connsiteX73" fmla="*/ 7866873 w 8733721"/>
              <a:gd name="connsiteY73" fmla="*/ 6844697 h 6857999"/>
              <a:gd name="connsiteX74" fmla="*/ 7868076 w 8733721"/>
              <a:gd name="connsiteY74" fmla="*/ 6857999 h 6857999"/>
              <a:gd name="connsiteX75" fmla="*/ 2920621 w 8733721"/>
              <a:gd name="connsiteY75" fmla="*/ 6857999 h 6857999"/>
              <a:gd name="connsiteX76" fmla="*/ 961321 w 8733721"/>
              <a:gd name="connsiteY76" fmla="*/ 6857999 h 6857999"/>
              <a:gd name="connsiteX77" fmla="*/ 0 w 8733721"/>
              <a:gd name="connsiteY77" fmla="*/ 6857999 h 6857999"/>
              <a:gd name="connsiteX78" fmla="*/ 0 w 8733721"/>
              <a:gd name="connsiteY78" fmla="*/ 0 h 6857999"/>
              <a:gd name="connsiteX0" fmla="*/ 0 w 8394178"/>
              <a:gd name="connsiteY0" fmla="*/ 0 h 6857999"/>
              <a:gd name="connsiteX1" fmla="*/ 961321 w 8394178"/>
              <a:gd name="connsiteY1" fmla="*/ 0 h 6857999"/>
              <a:gd name="connsiteX2" fmla="*/ 2920621 w 8394178"/>
              <a:gd name="connsiteY2" fmla="*/ 0 h 6857999"/>
              <a:gd name="connsiteX3" fmla="*/ 8236175 w 8394178"/>
              <a:gd name="connsiteY3" fmla="*/ 2 h 6857999"/>
              <a:gd name="connsiteX4" fmla="*/ 8231178 w 8394178"/>
              <a:gd name="connsiteY4" fmla="*/ 14562 h 6857999"/>
              <a:gd name="connsiteX5" fmla="*/ 8234773 w 8394178"/>
              <a:gd name="connsiteY5" fmla="*/ 59077 h 6857999"/>
              <a:gd name="connsiteX6" fmla="*/ 8227623 w 8394178"/>
              <a:gd name="connsiteY6" fmla="*/ 107668 h 6857999"/>
              <a:gd name="connsiteX7" fmla="*/ 8246150 w 8394178"/>
              <a:gd name="connsiteY7" fmla="*/ 246136 h 6857999"/>
              <a:gd name="connsiteX8" fmla="*/ 8224308 w 8394178"/>
              <a:gd name="connsiteY8" fmla="*/ 372908 h 6857999"/>
              <a:gd name="connsiteX9" fmla="*/ 8221687 w 8394178"/>
              <a:gd name="connsiteY9" fmla="*/ 450607 h 6857999"/>
              <a:gd name="connsiteX10" fmla="*/ 8232987 w 8394178"/>
              <a:gd name="connsiteY10" fmla="*/ 812800 h 6857999"/>
              <a:gd name="connsiteX11" fmla="*/ 8241364 w 8394178"/>
              <a:gd name="connsiteY11" fmla="*/ 912727 h 6857999"/>
              <a:gd name="connsiteX12" fmla="*/ 8240165 w 8394178"/>
              <a:gd name="connsiteY12" fmla="*/ 989950 h 6857999"/>
              <a:gd name="connsiteX13" fmla="*/ 8243561 w 8394178"/>
              <a:gd name="connsiteY13" fmla="*/ 1141745 h 6857999"/>
              <a:gd name="connsiteX14" fmla="*/ 8256144 w 8394178"/>
              <a:gd name="connsiteY14" fmla="*/ 1265454 h 6857999"/>
              <a:gd name="connsiteX15" fmla="*/ 8281494 w 8394178"/>
              <a:gd name="connsiteY15" fmla="*/ 1385480 h 6857999"/>
              <a:gd name="connsiteX16" fmla="*/ 8297877 w 8394178"/>
              <a:gd name="connsiteY16" fmla="*/ 1458060 h 6857999"/>
              <a:gd name="connsiteX17" fmla="*/ 8315502 w 8394178"/>
              <a:gd name="connsiteY17" fmla="*/ 1513175 h 6857999"/>
              <a:gd name="connsiteX18" fmla="*/ 8342335 w 8394178"/>
              <a:gd name="connsiteY18" fmla="*/ 1570809 h 6857999"/>
              <a:gd name="connsiteX19" fmla="*/ 8324762 w 8394178"/>
              <a:gd name="connsiteY19" fmla="*/ 1632434 h 6857999"/>
              <a:gd name="connsiteX20" fmla="*/ 8319231 w 8394178"/>
              <a:gd name="connsiteY20" fmla="*/ 1742490 h 6857999"/>
              <a:gd name="connsiteX21" fmla="*/ 8343694 w 8394178"/>
              <a:gd name="connsiteY21" fmla="*/ 1812272 h 6857999"/>
              <a:gd name="connsiteX22" fmla="*/ 8379488 w 8394178"/>
              <a:gd name="connsiteY22" fmla="*/ 1856766 h 6857999"/>
              <a:gd name="connsiteX23" fmla="*/ 8385055 w 8394178"/>
              <a:gd name="connsiteY23" fmla="*/ 1923433 h 6857999"/>
              <a:gd name="connsiteX24" fmla="*/ 8386906 w 8394178"/>
              <a:gd name="connsiteY24" fmla="*/ 1972204 h 6857999"/>
              <a:gd name="connsiteX25" fmla="*/ 8386681 w 8394178"/>
              <a:gd name="connsiteY25" fmla="*/ 2066205 h 6857999"/>
              <a:gd name="connsiteX26" fmla="*/ 8380052 w 8394178"/>
              <a:gd name="connsiteY26" fmla="*/ 2227417 h 6857999"/>
              <a:gd name="connsiteX27" fmla="*/ 8374483 w 8394178"/>
              <a:gd name="connsiteY27" fmla="*/ 2510933 h 6857999"/>
              <a:gd name="connsiteX28" fmla="*/ 8375191 w 8394178"/>
              <a:gd name="connsiteY28" fmla="*/ 2741866 h 6857999"/>
              <a:gd name="connsiteX29" fmla="*/ 8384389 w 8394178"/>
              <a:gd name="connsiteY29" fmla="*/ 2864935 h 6857999"/>
              <a:gd name="connsiteX30" fmla="*/ 8391822 w 8394178"/>
              <a:gd name="connsiteY30" fmla="*/ 2950807 h 6857999"/>
              <a:gd name="connsiteX31" fmla="*/ 8378111 w 8394178"/>
              <a:gd name="connsiteY31" fmla="*/ 2978246 h 6857999"/>
              <a:gd name="connsiteX32" fmla="*/ 8375025 w 8394178"/>
              <a:gd name="connsiteY32" fmla="*/ 2995916 h 6857999"/>
              <a:gd name="connsiteX33" fmla="*/ 8366764 w 8394178"/>
              <a:gd name="connsiteY33" fmla="*/ 2998648 h 6857999"/>
              <a:gd name="connsiteX34" fmla="*/ 8356827 w 8394178"/>
              <a:gd name="connsiteY34" fmla="*/ 3023630 h 6857999"/>
              <a:gd name="connsiteX35" fmla="*/ 8348883 w 8394178"/>
              <a:gd name="connsiteY35" fmla="*/ 3096975 h 6857999"/>
              <a:gd name="connsiteX36" fmla="*/ 8331320 w 8394178"/>
              <a:gd name="connsiteY36" fmla="*/ 3216657 h 6857999"/>
              <a:gd name="connsiteX37" fmla="*/ 8334250 w 8394178"/>
              <a:gd name="connsiteY37" fmla="*/ 3310980 h 6857999"/>
              <a:gd name="connsiteX38" fmla="*/ 8323018 w 8394178"/>
              <a:gd name="connsiteY38" fmla="*/ 3344725 h 6857999"/>
              <a:gd name="connsiteX39" fmla="*/ 8312317 w 8394178"/>
              <a:gd name="connsiteY39" fmla="*/ 3393250 h 6857999"/>
              <a:gd name="connsiteX40" fmla="*/ 8299110 w 8394178"/>
              <a:gd name="connsiteY40" fmla="*/ 3514536 h 6857999"/>
              <a:gd name="connsiteX41" fmla="*/ 8279421 w 8394178"/>
              <a:gd name="connsiteY41" fmla="*/ 3686149 h 6857999"/>
              <a:gd name="connsiteX42" fmla="*/ 8273021 w 8394178"/>
              <a:gd name="connsiteY42" fmla="*/ 3692208 h 6857999"/>
              <a:gd name="connsiteX43" fmla="*/ 8260968 w 8394178"/>
              <a:gd name="connsiteY43" fmla="*/ 3776022 h 6857999"/>
              <a:gd name="connsiteX44" fmla="*/ 8209415 w 8394178"/>
              <a:gd name="connsiteY44" fmla="*/ 4060536 h 6857999"/>
              <a:gd name="connsiteX45" fmla="*/ 8203359 w 8394178"/>
              <a:gd name="connsiteY45" fmla="*/ 4222149 h 6857999"/>
              <a:gd name="connsiteX46" fmla="*/ 8197502 w 8394178"/>
              <a:gd name="connsiteY46" fmla="*/ 4364683 h 6857999"/>
              <a:gd name="connsiteX47" fmla="*/ 8189960 w 8394178"/>
              <a:gd name="connsiteY47" fmla="*/ 4462471 h 6857999"/>
              <a:gd name="connsiteX48" fmla="*/ 8157285 w 8394178"/>
              <a:gd name="connsiteY48" fmla="*/ 4526395 h 6857999"/>
              <a:gd name="connsiteX49" fmla="*/ 8127583 w 8394178"/>
              <a:gd name="connsiteY49" fmla="*/ 4649885 h 6857999"/>
              <a:gd name="connsiteX50" fmla="*/ 8086875 w 8394178"/>
              <a:gd name="connsiteY50" fmla="*/ 4799019 h 6857999"/>
              <a:gd name="connsiteX51" fmla="*/ 8071779 w 8394178"/>
              <a:gd name="connsiteY51" fmla="*/ 4849614 h 6857999"/>
              <a:gd name="connsiteX52" fmla="*/ 8046521 w 8394178"/>
              <a:gd name="connsiteY52" fmla="*/ 4919971 h 6857999"/>
              <a:gd name="connsiteX53" fmla="*/ 7999171 w 8394178"/>
              <a:gd name="connsiteY53" fmla="*/ 5010766 h 6857999"/>
              <a:gd name="connsiteX54" fmla="*/ 7974494 w 8394178"/>
              <a:gd name="connsiteY54" fmla="*/ 5088190 h 6857999"/>
              <a:gd name="connsiteX55" fmla="*/ 7960017 w 8394178"/>
              <a:gd name="connsiteY55" fmla="*/ 5143922 h 6857999"/>
              <a:gd name="connsiteX56" fmla="*/ 7940570 w 8394178"/>
              <a:gd name="connsiteY56" fmla="*/ 5284346 h 6857999"/>
              <a:gd name="connsiteX57" fmla="*/ 7923844 w 8394178"/>
              <a:gd name="connsiteY57" fmla="*/ 5390948 h 6857999"/>
              <a:gd name="connsiteX58" fmla="*/ 7905061 w 8394178"/>
              <a:gd name="connsiteY58" fmla="*/ 5470854 h 6857999"/>
              <a:gd name="connsiteX59" fmla="*/ 7900574 w 8394178"/>
              <a:gd name="connsiteY59" fmla="*/ 5529643 h 6857999"/>
              <a:gd name="connsiteX60" fmla="*/ 7889879 w 8394178"/>
              <a:gd name="connsiteY60" fmla="*/ 5597292 h 6857999"/>
              <a:gd name="connsiteX61" fmla="*/ 7881533 w 8394178"/>
              <a:gd name="connsiteY61" fmla="*/ 5608899 h 6857999"/>
              <a:gd name="connsiteX62" fmla="*/ 7866845 w 8394178"/>
              <a:gd name="connsiteY62" fmla="*/ 5684911 h 6857999"/>
              <a:gd name="connsiteX63" fmla="*/ 7866707 w 8394178"/>
              <a:gd name="connsiteY63" fmla="*/ 5755776 h 6857999"/>
              <a:gd name="connsiteX64" fmla="*/ 7858630 w 8394178"/>
              <a:gd name="connsiteY64" fmla="*/ 5889599 h 6857999"/>
              <a:gd name="connsiteX65" fmla="*/ 7862852 w 8394178"/>
              <a:gd name="connsiteY65" fmla="*/ 5989744 h 6857999"/>
              <a:gd name="connsiteX66" fmla="*/ 7834617 w 8394178"/>
              <a:gd name="connsiteY66" fmla="*/ 6084926 h 6857999"/>
              <a:gd name="connsiteX67" fmla="*/ 7830440 w 8394178"/>
              <a:gd name="connsiteY67" fmla="*/ 6346549 h 6857999"/>
              <a:gd name="connsiteX68" fmla="*/ 7828988 w 8394178"/>
              <a:gd name="connsiteY68" fmla="*/ 6527527 h 6857999"/>
              <a:gd name="connsiteX69" fmla="*/ 7833220 w 8394178"/>
              <a:gd name="connsiteY69" fmla="*/ 6627129 h 6857999"/>
              <a:gd name="connsiteX70" fmla="*/ 7833451 w 8394178"/>
              <a:gd name="connsiteY70" fmla="*/ 6694819 h 6857999"/>
              <a:gd name="connsiteX71" fmla="*/ 7859394 w 8394178"/>
              <a:gd name="connsiteY71" fmla="*/ 6765445 h 6857999"/>
              <a:gd name="connsiteX72" fmla="*/ 7866873 w 8394178"/>
              <a:gd name="connsiteY72" fmla="*/ 6844697 h 6857999"/>
              <a:gd name="connsiteX73" fmla="*/ 7868076 w 8394178"/>
              <a:gd name="connsiteY73" fmla="*/ 6857999 h 6857999"/>
              <a:gd name="connsiteX74" fmla="*/ 2920621 w 8394178"/>
              <a:gd name="connsiteY74" fmla="*/ 6857999 h 6857999"/>
              <a:gd name="connsiteX75" fmla="*/ 961321 w 8394178"/>
              <a:gd name="connsiteY75" fmla="*/ 6857999 h 6857999"/>
              <a:gd name="connsiteX76" fmla="*/ 0 w 8394178"/>
              <a:gd name="connsiteY76" fmla="*/ 6857999 h 6857999"/>
              <a:gd name="connsiteX77" fmla="*/ 0 w 8394178"/>
              <a:gd name="connsiteY77" fmla="*/ 0 h 6857999"/>
              <a:gd name="connsiteX0" fmla="*/ 0 w 8394178"/>
              <a:gd name="connsiteY0" fmla="*/ 0 h 6857999"/>
              <a:gd name="connsiteX1" fmla="*/ 961321 w 8394178"/>
              <a:gd name="connsiteY1" fmla="*/ 0 h 6857999"/>
              <a:gd name="connsiteX2" fmla="*/ 8236175 w 8394178"/>
              <a:gd name="connsiteY2" fmla="*/ 2 h 6857999"/>
              <a:gd name="connsiteX3" fmla="*/ 8231178 w 8394178"/>
              <a:gd name="connsiteY3" fmla="*/ 14562 h 6857999"/>
              <a:gd name="connsiteX4" fmla="*/ 8234773 w 8394178"/>
              <a:gd name="connsiteY4" fmla="*/ 59077 h 6857999"/>
              <a:gd name="connsiteX5" fmla="*/ 8227623 w 8394178"/>
              <a:gd name="connsiteY5" fmla="*/ 107668 h 6857999"/>
              <a:gd name="connsiteX6" fmla="*/ 8246150 w 8394178"/>
              <a:gd name="connsiteY6" fmla="*/ 246136 h 6857999"/>
              <a:gd name="connsiteX7" fmla="*/ 8224308 w 8394178"/>
              <a:gd name="connsiteY7" fmla="*/ 372908 h 6857999"/>
              <a:gd name="connsiteX8" fmla="*/ 8221687 w 8394178"/>
              <a:gd name="connsiteY8" fmla="*/ 450607 h 6857999"/>
              <a:gd name="connsiteX9" fmla="*/ 8232987 w 8394178"/>
              <a:gd name="connsiteY9" fmla="*/ 812800 h 6857999"/>
              <a:gd name="connsiteX10" fmla="*/ 8241364 w 8394178"/>
              <a:gd name="connsiteY10" fmla="*/ 912727 h 6857999"/>
              <a:gd name="connsiteX11" fmla="*/ 8240165 w 8394178"/>
              <a:gd name="connsiteY11" fmla="*/ 989950 h 6857999"/>
              <a:gd name="connsiteX12" fmla="*/ 8243561 w 8394178"/>
              <a:gd name="connsiteY12" fmla="*/ 1141745 h 6857999"/>
              <a:gd name="connsiteX13" fmla="*/ 8256144 w 8394178"/>
              <a:gd name="connsiteY13" fmla="*/ 1265454 h 6857999"/>
              <a:gd name="connsiteX14" fmla="*/ 8281494 w 8394178"/>
              <a:gd name="connsiteY14" fmla="*/ 1385480 h 6857999"/>
              <a:gd name="connsiteX15" fmla="*/ 8297877 w 8394178"/>
              <a:gd name="connsiteY15" fmla="*/ 1458060 h 6857999"/>
              <a:gd name="connsiteX16" fmla="*/ 8315502 w 8394178"/>
              <a:gd name="connsiteY16" fmla="*/ 1513175 h 6857999"/>
              <a:gd name="connsiteX17" fmla="*/ 8342335 w 8394178"/>
              <a:gd name="connsiteY17" fmla="*/ 1570809 h 6857999"/>
              <a:gd name="connsiteX18" fmla="*/ 8324762 w 8394178"/>
              <a:gd name="connsiteY18" fmla="*/ 1632434 h 6857999"/>
              <a:gd name="connsiteX19" fmla="*/ 8319231 w 8394178"/>
              <a:gd name="connsiteY19" fmla="*/ 1742490 h 6857999"/>
              <a:gd name="connsiteX20" fmla="*/ 8343694 w 8394178"/>
              <a:gd name="connsiteY20" fmla="*/ 1812272 h 6857999"/>
              <a:gd name="connsiteX21" fmla="*/ 8379488 w 8394178"/>
              <a:gd name="connsiteY21" fmla="*/ 1856766 h 6857999"/>
              <a:gd name="connsiteX22" fmla="*/ 8385055 w 8394178"/>
              <a:gd name="connsiteY22" fmla="*/ 1923433 h 6857999"/>
              <a:gd name="connsiteX23" fmla="*/ 8386906 w 8394178"/>
              <a:gd name="connsiteY23" fmla="*/ 1972204 h 6857999"/>
              <a:gd name="connsiteX24" fmla="*/ 8386681 w 8394178"/>
              <a:gd name="connsiteY24" fmla="*/ 2066205 h 6857999"/>
              <a:gd name="connsiteX25" fmla="*/ 8380052 w 8394178"/>
              <a:gd name="connsiteY25" fmla="*/ 2227417 h 6857999"/>
              <a:gd name="connsiteX26" fmla="*/ 8374483 w 8394178"/>
              <a:gd name="connsiteY26" fmla="*/ 2510933 h 6857999"/>
              <a:gd name="connsiteX27" fmla="*/ 8375191 w 8394178"/>
              <a:gd name="connsiteY27" fmla="*/ 2741866 h 6857999"/>
              <a:gd name="connsiteX28" fmla="*/ 8384389 w 8394178"/>
              <a:gd name="connsiteY28" fmla="*/ 2864935 h 6857999"/>
              <a:gd name="connsiteX29" fmla="*/ 8391822 w 8394178"/>
              <a:gd name="connsiteY29" fmla="*/ 2950807 h 6857999"/>
              <a:gd name="connsiteX30" fmla="*/ 8378111 w 8394178"/>
              <a:gd name="connsiteY30" fmla="*/ 2978246 h 6857999"/>
              <a:gd name="connsiteX31" fmla="*/ 8375025 w 8394178"/>
              <a:gd name="connsiteY31" fmla="*/ 2995916 h 6857999"/>
              <a:gd name="connsiteX32" fmla="*/ 8366764 w 8394178"/>
              <a:gd name="connsiteY32" fmla="*/ 2998648 h 6857999"/>
              <a:gd name="connsiteX33" fmla="*/ 8356827 w 8394178"/>
              <a:gd name="connsiteY33" fmla="*/ 3023630 h 6857999"/>
              <a:gd name="connsiteX34" fmla="*/ 8348883 w 8394178"/>
              <a:gd name="connsiteY34" fmla="*/ 3096975 h 6857999"/>
              <a:gd name="connsiteX35" fmla="*/ 8331320 w 8394178"/>
              <a:gd name="connsiteY35" fmla="*/ 3216657 h 6857999"/>
              <a:gd name="connsiteX36" fmla="*/ 8334250 w 8394178"/>
              <a:gd name="connsiteY36" fmla="*/ 3310980 h 6857999"/>
              <a:gd name="connsiteX37" fmla="*/ 8323018 w 8394178"/>
              <a:gd name="connsiteY37" fmla="*/ 3344725 h 6857999"/>
              <a:gd name="connsiteX38" fmla="*/ 8312317 w 8394178"/>
              <a:gd name="connsiteY38" fmla="*/ 3393250 h 6857999"/>
              <a:gd name="connsiteX39" fmla="*/ 8299110 w 8394178"/>
              <a:gd name="connsiteY39" fmla="*/ 3514536 h 6857999"/>
              <a:gd name="connsiteX40" fmla="*/ 8279421 w 8394178"/>
              <a:gd name="connsiteY40" fmla="*/ 3686149 h 6857999"/>
              <a:gd name="connsiteX41" fmla="*/ 8273021 w 8394178"/>
              <a:gd name="connsiteY41" fmla="*/ 3692208 h 6857999"/>
              <a:gd name="connsiteX42" fmla="*/ 8260968 w 8394178"/>
              <a:gd name="connsiteY42" fmla="*/ 3776022 h 6857999"/>
              <a:gd name="connsiteX43" fmla="*/ 8209415 w 8394178"/>
              <a:gd name="connsiteY43" fmla="*/ 4060536 h 6857999"/>
              <a:gd name="connsiteX44" fmla="*/ 8203359 w 8394178"/>
              <a:gd name="connsiteY44" fmla="*/ 4222149 h 6857999"/>
              <a:gd name="connsiteX45" fmla="*/ 8197502 w 8394178"/>
              <a:gd name="connsiteY45" fmla="*/ 4364683 h 6857999"/>
              <a:gd name="connsiteX46" fmla="*/ 8189960 w 8394178"/>
              <a:gd name="connsiteY46" fmla="*/ 4462471 h 6857999"/>
              <a:gd name="connsiteX47" fmla="*/ 8157285 w 8394178"/>
              <a:gd name="connsiteY47" fmla="*/ 4526395 h 6857999"/>
              <a:gd name="connsiteX48" fmla="*/ 8127583 w 8394178"/>
              <a:gd name="connsiteY48" fmla="*/ 4649885 h 6857999"/>
              <a:gd name="connsiteX49" fmla="*/ 8086875 w 8394178"/>
              <a:gd name="connsiteY49" fmla="*/ 4799019 h 6857999"/>
              <a:gd name="connsiteX50" fmla="*/ 8071779 w 8394178"/>
              <a:gd name="connsiteY50" fmla="*/ 4849614 h 6857999"/>
              <a:gd name="connsiteX51" fmla="*/ 8046521 w 8394178"/>
              <a:gd name="connsiteY51" fmla="*/ 4919971 h 6857999"/>
              <a:gd name="connsiteX52" fmla="*/ 7999171 w 8394178"/>
              <a:gd name="connsiteY52" fmla="*/ 5010766 h 6857999"/>
              <a:gd name="connsiteX53" fmla="*/ 7974494 w 8394178"/>
              <a:gd name="connsiteY53" fmla="*/ 5088190 h 6857999"/>
              <a:gd name="connsiteX54" fmla="*/ 7960017 w 8394178"/>
              <a:gd name="connsiteY54" fmla="*/ 5143922 h 6857999"/>
              <a:gd name="connsiteX55" fmla="*/ 7940570 w 8394178"/>
              <a:gd name="connsiteY55" fmla="*/ 5284346 h 6857999"/>
              <a:gd name="connsiteX56" fmla="*/ 7923844 w 8394178"/>
              <a:gd name="connsiteY56" fmla="*/ 5390948 h 6857999"/>
              <a:gd name="connsiteX57" fmla="*/ 7905061 w 8394178"/>
              <a:gd name="connsiteY57" fmla="*/ 5470854 h 6857999"/>
              <a:gd name="connsiteX58" fmla="*/ 7900574 w 8394178"/>
              <a:gd name="connsiteY58" fmla="*/ 5529643 h 6857999"/>
              <a:gd name="connsiteX59" fmla="*/ 7889879 w 8394178"/>
              <a:gd name="connsiteY59" fmla="*/ 5597292 h 6857999"/>
              <a:gd name="connsiteX60" fmla="*/ 7881533 w 8394178"/>
              <a:gd name="connsiteY60" fmla="*/ 5608899 h 6857999"/>
              <a:gd name="connsiteX61" fmla="*/ 7866845 w 8394178"/>
              <a:gd name="connsiteY61" fmla="*/ 5684911 h 6857999"/>
              <a:gd name="connsiteX62" fmla="*/ 7866707 w 8394178"/>
              <a:gd name="connsiteY62" fmla="*/ 5755776 h 6857999"/>
              <a:gd name="connsiteX63" fmla="*/ 7858630 w 8394178"/>
              <a:gd name="connsiteY63" fmla="*/ 5889599 h 6857999"/>
              <a:gd name="connsiteX64" fmla="*/ 7862852 w 8394178"/>
              <a:gd name="connsiteY64" fmla="*/ 5989744 h 6857999"/>
              <a:gd name="connsiteX65" fmla="*/ 7834617 w 8394178"/>
              <a:gd name="connsiteY65" fmla="*/ 6084926 h 6857999"/>
              <a:gd name="connsiteX66" fmla="*/ 7830440 w 8394178"/>
              <a:gd name="connsiteY66" fmla="*/ 6346549 h 6857999"/>
              <a:gd name="connsiteX67" fmla="*/ 7828988 w 8394178"/>
              <a:gd name="connsiteY67" fmla="*/ 6527527 h 6857999"/>
              <a:gd name="connsiteX68" fmla="*/ 7833220 w 8394178"/>
              <a:gd name="connsiteY68" fmla="*/ 6627129 h 6857999"/>
              <a:gd name="connsiteX69" fmla="*/ 7833451 w 8394178"/>
              <a:gd name="connsiteY69" fmla="*/ 6694819 h 6857999"/>
              <a:gd name="connsiteX70" fmla="*/ 7859394 w 8394178"/>
              <a:gd name="connsiteY70" fmla="*/ 6765445 h 6857999"/>
              <a:gd name="connsiteX71" fmla="*/ 7866873 w 8394178"/>
              <a:gd name="connsiteY71" fmla="*/ 6844697 h 6857999"/>
              <a:gd name="connsiteX72" fmla="*/ 7868076 w 8394178"/>
              <a:gd name="connsiteY72" fmla="*/ 6857999 h 6857999"/>
              <a:gd name="connsiteX73" fmla="*/ 2920621 w 8394178"/>
              <a:gd name="connsiteY73" fmla="*/ 6857999 h 6857999"/>
              <a:gd name="connsiteX74" fmla="*/ 961321 w 8394178"/>
              <a:gd name="connsiteY74" fmla="*/ 6857999 h 6857999"/>
              <a:gd name="connsiteX75" fmla="*/ 0 w 8394178"/>
              <a:gd name="connsiteY75" fmla="*/ 6857999 h 6857999"/>
              <a:gd name="connsiteX76" fmla="*/ 0 w 8394178"/>
              <a:gd name="connsiteY76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2920621 w 8394178"/>
              <a:gd name="connsiteY72" fmla="*/ 6857999 h 6857999"/>
              <a:gd name="connsiteX73" fmla="*/ 961321 w 8394178"/>
              <a:gd name="connsiteY73" fmla="*/ 6857999 h 6857999"/>
              <a:gd name="connsiteX74" fmla="*/ 0 w 8394178"/>
              <a:gd name="connsiteY74" fmla="*/ 6857999 h 6857999"/>
              <a:gd name="connsiteX75" fmla="*/ 0 w 8394178"/>
              <a:gd name="connsiteY75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2920621 w 8394178"/>
              <a:gd name="connsiteY72" fmla="*/ 6857999 h 6857999"/>
              <a:gd name="connsiteX73" fmla="*/ 0 w 8394178"/>
              <a:gd name="connsiteY73" fmla="*/ 6857999 h 6857999"/>
              <a:gd name="connsiteX74" fmla="*/ 0 w 8394178"/>
              <a:gd name="connsiteY74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0 w 8394178"/>
              <a:gd name="connsiteY72" fmla="*/ 6857999 h 6857999"/>
              <a:gd name="connsiteX73" fmla="*/ 0 w 8394178"/>
              <a:gd name="connsiteY7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394178" h="6857999">
                <a:moveTo>
                  <a:pt x="0" y="0"/>
                </a:moveTo>
                <a:lnTo>
                  <a:pt x="8236175" y="2"/>
                </a:lnTo>
                <a:lnTo>
                  <a:pt x="8231178" y="14562"/>
                </a:lnTo>
                <a:lnTo>
                  <a:pt x="8234773" y="59077"/>
                </a:lnTo>
                <a:cubicBezTo>
                  <a:pt x="8235275" y="76949"/>
                  <a:pt x="8227121" y="89796"/>
                  <a:pt x="8227623" y="107668"/>
                </a:cubicBezTo>
                <a:cubicBezTo>
                  <a:pt x="8211139" y="138162"/>
                  <a:pt x="8246703" y="201929"/>
                  <a:pt x="8246150" y="246136"/>
                </a:cubicBezTo>
                <a:cubicBezTo>
                  <a:pt x="8245598" y="290343"/>
                  <a:pt x="8257389" y="364179"/>
                  <a:pt x="8224308" y="372908"/>
                </a:cubicBezTo>
                <a:cubicBezTo>
                  <a:pt x="8218864" y="431308"/>
                  <a:pt x="8228745" y="357606"/>
                  <a:pt x="8221687" y="450607"/>
                </a:cubicBezTo>
                <a:cubicBezTo>
                  <a:pt x="8253150" y="551950"/>
                  <a:pt x="8221677" y="787036"/>
                  <a:pt x="8232987" y="812800"/>
                </a:cubicBezTo>
                <a:cubicBezTo>
                  <a:pt x="8263719" y="860799"/>
                  <a:pt x="8226505" y="854953"/>
                  <a:pt x="8241364" y="912727"/>
                </a:cubicBezTo>
                <a:cubicBezTo>
                  <a:pt x="8249854" y="945986"/>
                  <a:pt x="8239798" y="951781"/>
                  <a:pt x="8240165" y="989950"/>
                </a:cubicBezTo>
                <a:cubicBezTo>
                  <a:pt x="8240531" y="1028120"/>
                  <a:pt x="8240898" y="1095828"/>
                  <a:pt x="8243561" y="1141745"/>
                </a:cubicBezTo>
                <a:cubicBezTo>
                  <a:pt x="8246223" y="1187662"/>
                  <a:pt x="8256010" y="1234783"/>
                  <a:pt x="8256144" y="1265454"/>
                </a:cubicBezTo>
                <a:cubicBezTo>
                  <a:pt x="8246450" y="1304052"/>
                  <a:pt x="8278372" y="1370755"/>
                  <a:pt x="8281494" y="1385480"/>
                </a:cubicBezTo>
                <a:cubicBezTo>
                  <a:pt x="8294281" y="1422714"/>
                  <a:pt x="8303397" y="1428103"/>
                  <a:pt x="8297877" y="1458060"/>
                </a:cubicBezTo>
                <a:cubicBezTo>
                  <a:pt x="8297983" y="1468057"/>
                  <a:pt x="8315397" y="1503177"/>
                  <a:pt x="8315502" y="1513175"/>
                </a:cubicBezTo>
                <a:lnTo>
                  <a:pt x="8342335" y="1570809"/>
                </a:lnTo>
                <a:cubicBezTo>
                  <a:pt x="8365894" y="1617136"/>
                  <a:pt x="8315600" y="1595486"/>
                  <a:pt x="8324762" y="1632434"/>
                </a:cubicBezTo>
                <a:cubicBezTo>
                  <a:pt x="8345804" y="1713683"/>
                  <a:pt x="8308403" y="1715203"/>
                  <a:pt x="8319231" y="1742490"/>
                </a:cubicBezTo>
                <a:cubicBezTo>
                  <a:pt x="8327385" y="1767736"/>
                  <a:pt x="8335540" y="1787026"/>
                  <a:pt x="8343694" y="1812272"/>
                </a:cubicBezTo>
                <a:cubicBezTo>
                  <a:pt x="8345710" y="1818102"/>
                  <a:pt x="8382841" y="1845254"/>
                  <a:pt x="8379488" y="1856766"/>
                </a:cubicBezTo>
                <a:lnTo>
                  <a:pt x="8385055" y="1923433"/>
                </a:lnTo>
                <a:lnTo>
                  <a:pt x="8386906" y="1972204"/>
                </a:lnTo>
                <a:cubicBezTo>
                  <a:pt x="8389102" y="1979569"/>
                  <a:pt x="8382464" y="2060117"/>
                  <a:pt x="8386681" y="2066205"/>
                </a:cubicBezTo>
                <a:cubicBezTo>
                  <a:pt x="8400709" y="2153571"/>
                  <a:pt x="8366045" y="2189849"/>
                  <a:pt x="8380052" y="2227417"/>
                </a:cubicBezTo>
                <a:cubicBezTo>
                  <a:pt x="8372543" y="2317591"/>
                  <a:pt x="8379811" y="2407644"/>
                  <a:pt x="8374483" y="2510933"/>
                </a:cubicBezTo>
                <a:cubicBezTo>
                  <a:pt x="8396772" y="2597916"/>
                  <a:pt x="8370232" y="2649734"/>
                  <a:pt x="8375191" y="2741866"/>
                </a:cubicBezTo>
                <a:cubicBezTo>
                  <a:pt x="8394024" y="2779815"/>
                  <a:pt x="8395428" y="2817058"/>
                  <a:pt x="8384389" y="2864935"/>
                </a:cubicBezTo>
                <a:cubicBezTo>
                  <a:pt x="8416004" y="2860552"/>
                  <a:pt x="8357917" y="2937673"/>
                  <a:pt x="8391822" y="2950807"/>
                </a:cubicBezTo>
                <a:lnTo>
                  <a:pt x="8378111" y="2978246"/>
                </a:lnTo>
                <a:lnTo>
                  <a:pt x="8375025" y="2995916"/>
                </a:lnTo>
                <a:lnTo>
                  <a:pt x="8366764" y="2998648"/>
                </a:lnTo>
                <a:lnTo>
                  <a:pt x="8356827" y="3023630"/>
                </a:lnTo>
                <a:cubicBezTo>
                  <a:pt x="8354245" y="3033333"/>
                  <a:pt x="8348477" y="3084375"/>
                  <a:pt x="8348883" y="3096975"/>
                </a:cubicBezTo>
                <a:cubicBezTo>
                  <a:pt x="8363039" y="3142205"/>
                  <a:pt x="8312062" y="3160433"/>
                  <a:pt x="8331320" y="3216657"/>
                </a:cubicBezTo>
                <a:cubicBezTo>
                  <a:pt x="8335649" y="3237178"/>
                  <a:pt x="8345170" y="3299737"/>
                  <a:pt x="8334250" y="3310980"/>
                </a:cubicBezTo>
                <a:cubicBezTo>
                  <a:pt x="8331414" y="3323902"/>
                  <a:pt x="8334413" y="3339340"/>
                  <a:pt x="8323018" y="3344725"/>
                </a:cubicBezTo>
                <a:cubicBezTo>
                  <a:pt x="8309183" y="3353908"/>
                  <a:pt x="8327822" y="3400659"/>
                  <a:pt x="8312317" y="3393250"/>
                </a:cubicBezTo>
                <a:cubicBezTo>
                  <a:pt x="8325036" y="3426421"/>
                  <a:pt x="8307258" y="3487753"/>
                  <a:pt x="8299110" y="3514536"/>
                </a:cubicBezTo>
                <a:cubicBezTo>
                  <a:pt x="8293627" y="3563353"/>
                  <a:pt x="8281866" y="3650327"/>
                  <a:pt x="8279421" y="3686149"/>
                </a:cubicBezTo>
                <a:cubicBezTo>
                  <a:pt x="8277133" y="3687657"/>
                  <a:pt x="8276096" y="3677229"/>
                  <a:pt x="8273021" y="3692208"/>
                </a:cubicBezTo>
                <a:cubicBezTo>
                  <a:pt x="8269945" y="3707187"/>
                  <a:pt x="8252471" y="3757479"/>
                  <a:pt x="8260968" y="3776022"/>
                </a:cubicBezTo>
                <a:cubicBezTo>
                  <a:pt x="8231046" y="3875691"/>
                  <a:pt x="8223343" y="4023237"/>
                  <a:pt x="8209415" y="4060536"/>
                </a:cubicBezTo>
                <a:cubicBezTo>
                  <a:pt x="8204523" y="4150698"/>
                  <a:pt x="8212636" y="4164564"/>
                  <a:pt x="8203359" y="4222149"/>
                </a:cubicBezTo>
                <a:cubicBezTo>
                  <a:pt x="8198769" y="4287917"/>
                  <a:pt x="8194167" y="4339232"/>
                  <a:pt x="8197502" y="4364683"/>
                </a:cubicBezTo>
                <a:lnTo>
                  <a:pt x="8189960" y="4462471"/>
                </a:lnTo>
                <a:cubicBezTo>
                  <a:pt x="8192241" y="4503329"/>
                  <a:pt x="8157418" y="4500454"/>
                  <a:pt x="8157285" y="4526395"/>
                </a:cubicBezTo>
                <a:cubicBezTo>
                  <a:pt x="8151441" y="4623008"/>
                  <a:pt x="8136733" y="4632050"/>
                  <a:pt x="8127583" y="4649885"/>
                </a:cubicBezTo>
                <a:cubicBezTo>
                  <a:pt x="8109657" y="4687979"/>
                  <a:pt x="8101631" y="4758928"/>
                  <a:pt x="8086875" y="4799019"/>
                </a:cubicBezTo>
                <a:cubicBezTo>
                  <a:pt x="8070221" y="4834076"/>
                  <a:pt x="8077158" y="4811645"/>
                  <a:pt x="8071779" y="4849614"/>
                </a:cubicBezTo>
                <a:cubicBezTo>
                  <a:pt x="8057300" y="4853334"/>
                  <a:pt x="8029516" y="4883089"/>
                  <a:pt x="8046521" y="4919971"/>
                </a:cubicBezTo>
                <a:lnTo>
                  <a:pt x="7999171" y="5010766"/>
                </a:lnTo>
                <a:cubicBezTo>
                  <a:pt x="7980458" y="4983259"/>
                  <a:pt x="7994018" y="5107656"/>
                  <a:pt x="7974494" y="5088190"/>
                </a:cubicBezTo>
                <a:cubicBezTo>
                  <a:pt x="7961479" y="5102008"/>
                  <a:pt x="7970341" y="5118851"/>
                  <a:pt x="7960017" y="5143922"/>
                </a:cubicBezTo>
                <a:cubicBezTo>
                  <a:pt x="7951381" y="5192745"/>
                  <a:pt x="7947519" y="5226225"/>
                  <a:pt x="7940570" y="5284346"/>
                </a:cubicBezTo>
                <a:cubicBezTo>
                  <a:pt x="7938188" y="5338386"/>
                  <a:pt x="7933705" y="5337325"/>
                  <a:pt x="7923844" y="5390948"/>
                </a:cubicBezTo>
                <a:cubicBezTo>
                  <a:pt x="7922596" y="5429655"/>
                  <a:pt x="7906054" y="5449508"/>
                  <a:pt x="7905061" y="5470854"/>
                </a:cubicBezTo>
                <a:cubicBezTo>
                  <a:pt x="7925924" y="5526328"/>
                  <a:pt x="7883497" y="5496377"/>
                  <a:pt x="7900574" y="5529643"/>
                </a:cubicBezTo>
                <a:cubicBezTo>
                  <a:pt x="7894813" y="5550879"/>
                  <a:pt x="7899366" y="5587444"/>
                  <a:pt x="7889879" y="5597292"/>
                </a:cubicBezTo>
                <a:lnTo>
                  <a:pt x="7881533" y="5608899"/>
                </a:lnTo>
                <a:cubicBezTo>
                  <a:pt x="7877694" y="5623501"/>
                  <a:pt x="7869316" y="5660431"/>
                  <a:pt x="7866845" y="5684911"/>
                </a:cubicBezTo>
                <a:cubicBezTo>
                  <a:pt x="7856004" y="5692608"/>
                  <a:pt x="7861304" y="5734344"/>
                  <a:pt x="7866707" y="5755776"/>
                </a:cubicBezTo>
                <a:cubicBezTo>
                  <a:pt x="7867905" y="5792777"/>
                  <a:pt x="7841786" y="5848613"/>
                  <a:pt x="7858630" y="5889599"/>
                </a:cubicBezTo>
                <a:cubicBezTo>
                  <a:pt x="7861076" y="5932097"/>
                  <a:pt x="7859359" y="5940901"/>
                  <a:pt x="7862852" y="5989744"/>
                </a:cubicBezTo>
                <a:cubicBezTo>
                  <a:pt x="7870213" y="6020787"/>
                  <a:pt x="7836478" y="6024963"/>
                  <a:pt x="7834617" y="6084926"/>
                </a:cubicBezTo>
                <a:cubicBezTo>
                  <a:pt x="7828898" y="6134231"/>
                  <a:pt x="7850648" y="6240432"/>
                  <a:pt x="7830440" y="6346549"/>
                </a:cubicBezTo>
                <a:cubicBezTo>
                  <a:pt x="7840187" y="6409741"/>
                  <a:pt x="7834403" y="6468689"/>
                  <a:pt x="7828988" y="6527527"/>
                </a:cubicBezTo>
                <a:cubicBezTo>
                  <a:pt x="7812745" y="6585667"/>
                  <a:pt x="7840670" y="6579284"/>
                  <a:pt x="7833220" y="6627129"/>
                </a:cubicBezTo>
                <a:cubicBezTo>
                  <a:pt x="7836598" y="6635153"/>
                  <a:pt x="7838259" y="6697665"/>
                  <a:pt x="7833451" y="6694819"/>
                </a:cubicBezTo>
                <a:cubicBezTo>
                  <a:pt x="7835476" y="6716947"/>
                  <a:pt x="7854551" y="6732844"/>
                  <a:pt x="7859394" y="6765445"/>
                </a:cubicBezTo>
                <a:cubicBezTo>
                  <a:pt x="7860760" y="6776325"/>
                  <a:pt x="7863817" y="6810511"/>
                  <a:pt x="7866873" y="6844697"/>
                </a:cubicBezTo>
                <a:lnTo>
                  <a:pt x="786807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7810" y="451050"/>
            <a:ext cx="4734297" cy="1571401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Amasis MT Pro" panose="02040504050005020304" pitchFamily="18" charset="0"/>
              </a:rPr>
              <a:t>Ecosystems and Food Webs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4662" y="1795690"/>
            <a:ext cx="3340591" cy="677811"/>
          </a:xfrm>
        </p:spPr>
        <p:txBody>
          <a:bodyPr>
            <a:normAutofit/>
          </a:bodyPr>
          <a:lstStyle/>
          <a:p>
            <a:r>
              <a:rPr lang="en-US" sz="1600" dirty="0"/>
              <a:t>Understanding How Living Things Work Together</a:t>
            </a:r>
          </a:p>
        </p:txBody>
      </p:sp>
      <p:pic>
        <p:nvPicPr>
          <p:cNvPr id="18" name="Graphic 17" descr="Deciduous tree">
            <a:extLst>
              <a:ext uri="{FF2B5EF4-FFF2-40B4-BE49-F238E27FC236}">
                <a16:creationId xmlns:a16="http://schemas.microsoft.com/office/drawing/2014/main" id="{A1796B3C-F1DC-DFBA-3039-8E3678F4F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540" y="2091523"/>
            <a:ext cx="2735578" cy="2735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02DA11-F1E7-7E09-0633-0ED94E6567F6}"/>
              </a:ext>
            </a:extLst>
          </p:cNvPr>
          <p:cNvSpPr txBox="1"/>
          <p:nvPr/>
        </p:nvSpPr>
        <p:spPr>
          <a:xfrm>
            <a:off x="4123813" y="2787372"/>
            <a:ext cx="45720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Florida Benchmark: </a:t>
            </a:r>
            <a:endParaRPr lang="en-US" sz="1600" b="0" i="0" u="none" strike="noStrike" baseline="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SC.4.L.17.2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–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Explain that animals, including humans, cannot make their own food and that when animals eat plants or other animals, the energy stored in the food source is passed to them.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NGSS Standard: </a:t>
            </a:r>
            <a:endParaRPr lang="en-US" sz="1600" b="0" i="0" u="none" strike="noStrike" baseline="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4-LS1-1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–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Construct an argument that plants and animals have internal and external structures that function to support survival, growth, behavior, and reproduction. </a:t>
            </a:r>
          </a:p>
          <a:p>
            <a:endParaRPr lang="en-US" sz="1200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endParaRPr lang="en-US" sz="1200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endParaRPr lang="en-US" sz="1200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endParaRPr lang="en-US" sz="1200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endParaRPr lang="en-US" sz="1200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endParaRPr lang="en-US" sz="1200" i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algn="ctr"/>
            <a:r>
              <a:rPr lang="en-US" sz="1200" i="1" dirty="0">
                <a:solidFill>
                  <a:srgbClr val="000000"/>
                </a:solidFill>
                <a:latin typeface="Amasis MT Pro" panose="02040504050005020304" pitchFamily="18" charset="0"/>
              </a:rPr>
              <a:t>John Mark L. Barbado, M.Ed.</a:t>
            </a:r>
          </a:p>
          <a:p>
            <a:pPr algn="ctr"/>
            <a:r>
              <a:rPr lang="en-US" sz="1200" i="1" dirty="0">
                <a:solidFill>
                  <a:srgbClr val="000000"/>
                </a:solidFill>
                <a:latin typeface="Amasis MT Pro" panose="02040504050005020304" pitchFamily="18" charset="0"/>
              </a:rPr>
              <a:t>STEM Educator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2349-B086-4EC1-8BBF-7D69FC74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74024"/>
            <a:ext cx="7581900" cy="5980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F4BEE-174A-80E2-0F3C-E44204A8A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672059"/>
            <a:ext cx="7581900" cy="54776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What would happen if a species went extinct?</a:t>
            </a:r>
          </a:p>
        </p:txBody>
      </p:sp>
      <p:pic>
        <p:nvPicPr>
          <p:cNvPr id="5" name="Picture 4" descr="Close-up of lizard">
            <a:extLst>
              <a:ext uri="{FF2B5EF4-FFF2-40B4-BE49-F238E27FC236}">
                <a16:creationId xmlns:a16="http://schemas.microsoft.com/office/drawing/2014/main" id="{9862F0C8-9DC0-5FA0-259E-641AFBB9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37" b="18598"/>
          <a:stretch/>
        </p:blipFill>
        <p:spPr>
          <a:xfrm>
            <a:off x="20" y="-39"/>
            <a:ext cx="9143980" cy="417274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4811517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4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What is an Ecosystem?</a:t>
            </a:r>
          </a:p>
        </p:txBody>
      </p:sp>
      <p:pic>
        <p:nvPicPr>
          <p:cNvPr id="14" name="Picture 13" descr="A growing plant">
            <a:extLst>
              <a:ext uri="{FF2B5EF4-FFF2-40B4-BE49-F238E27FC236}">
                <a16:creationId xmlns:a16="http://schemas.microsoft.com/office/drawing/2014/main" id="{BA49B93F-C5CD-9AC3-CCC1-3705B0B8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20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039" y="3752850"/>
            <a:ext cx="6302477" cy="2805266"/>
          </a:xfrm>
        </p:spPr>
        <p:txBody>
          <a:bodyPr anchor="ctr">
            <a:noAutofit/>
          </a:bodyPr>
          <a:lstStyle/>
          <a:p>
            <a:r>
              <a:rPr lang="en-US" sz="2800" dirty="0"/>
              <a:t>An ecosystem is a system where living and non-living things work together. All parts of an ecosystem are connected.</a:t>
            </a:r>
          </a:p>
          <a:p>
            <a:pPr marL="0" indent="0">
              <a:buNone/>
            </a:pPr>
            <a:r>
              <a:rPr lang="en-US" sz="2800" dirty="0"/>
              <a:t>- Living things: plants, animals, fungi</a:t>
            </a:r>
          </a:p>
          <a:p>
            <a:pPr marL="0" indent="0">
              <a:buNone/>
            </a:pPr>
            <a:r>
              <a:rPr lang="en-US" sz="2800" dirty="0"/>
              <a:t>- Non-living things: sunlight, water, air, soil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Examples of Ecosystems</a:t>
            </a:r>
          </a:p>
        </p:txBody>
      </p:sp>
      <p:pic>
        <p:nvPicPr>
          <p:cNvPr id="5" name="Picture 4" descr="An island surrounded by blue and pink waters.">
            <a:extLst>
              <a:ext uri="{FF2B5EF4-FFF2-40B4-BE49-F238E27FC236}">
                <a16:creationId xmlns:a16="http://schemas.microsoft.com/office/drawing/2014/main" id="{17BD6C18-7803-E7D6-0D1E-ED6FA6A0B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68" b="2420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Forests</a:t>
            </a:r>
          </a:p>
          <a:p>
            <a:r>
              <a:rPr lang="en-US" sz="2400" dirty="0"/>
              <a:t>Ponds</a:t>
            </a:r>
          </a:p>
          <a:p>
            <a:r>
              <a:rPr lang="en-US" sz="2400" dirty="0"/>
              <a:t>Oceans</a:t>
            </a:r>
          </a:p>
          <a:p>
            <a:r>
              <a:rPr lang="en-US" sz="2400" dirty="0"/>
              <a:t>Deserts</a:t>
            </a:r>
          </a:p>
          <a:p>
            <a:r>
              <a:rPr lang="en-US" sz="2400" dirty="0"/>
              <a:t>Your backyard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/>
          </a:bodyPr>
          <a:lstStyle/>
          <a:p>
            <a:r>
              <a:rPr lang="en-US" sz="3100" dirty="0"/>
              <a:t>What is a Food Web?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99" y="2031101"/>
            <a:ext cx="3212238" cy="3511943"/>
          </a:xfrm>
        </p:spPr>
        <p:txBody>
          <a:bodyPr anchor="ctr">
            <a:normAutofit fontScale="92500"/>
          </a:bodyPr>
          <a:lstStyle/>
          <a:p>
            <a:r>
              <a:rPr lang="en-US" sz="2800" dirty="0"/>
              <a:t>A food web shows how energy moves in an ecosystem. It shows who eats what and connects many food chains together.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C60074-9DBE-97FF-E853-CA64C7AAC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803" y="986937"/>
            <a:ext cx="4221014" cy="46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C8394-E7C0-A5BC-D904-5C99F482A588}"/>
              </a:ext>
            </a:extLst>
          </p:cNvPr>
          <p:cNvSpPr txBox="1"/>
          <p:nvPr/>
        </p:nvSpPr>
        <p:spPr>
          <a:xfrm>
            <a:off x="4994539" y="5761614"/>
            <a:ext cx="3362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Food-Web-768x846.jpg (768×846)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Types of Organisms in a Food Web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34286A1-D09E-DE2D-E29B-780E593833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Connection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9E0D6B-3D4D-A18F-CB7D-1CD41254D8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anchor="t">
            <a:normAutofit/>
          </a:bodyPr>
          <a:lstStyle/>
          <a:p>
            <a:r>
              <a:rPr lang="en-US" sz="3500"/>
              <a:t>Vocabulary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3" y="1676400"/>
            <a:ext cx="4229097" cy="3505200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tx1">
                    <a:alpha val="55000"/>
                  </a:schemeClr>
                </a:solidFill>
              </a:rPr>
              <a:t>Ecosystem – A place where living and non-living things interact</a:t>
            </a:r>
          </a:p>
          <a:p>
            <a:r>
              <a:rPr lang="en-US" sz="2100">
                <a:solidFill>
                  <a:schemeClr val="tx1">
                    <a:alpha val="55000"/>
                  </a:schemeClr>
                </a:solidFill>
              </a:rPr>
              <a:t>Producer – Makes own food</a:t>
            </a:r>
          </a:p>
          <a:p>
            <a:r>
              <a:rPr lang="en-US" sz="2100">
                <a:solidFill>
                  <a:schemeClr val="tx1">
                    <a:alpha val="55000"/>
                  </a:schemeClr>
                </a:solidFill>
              </a:rPr>
              <a:t>Consumer – Eats plants or animals</a:t>
            </a:r>
          </a:p>
          <a:p>
            <a:r>
              <a:rPr lang="en-US" sz="2100">
                <a:solidFill>
                  <a:schemeClr val="tx1">
                    <a:alpha val="55000"/>
                  </a:schemeClr>
                </a:solidFill>
              </a:rPr>
              <a:t>Decomposer – Breaks down dead things</a:t>
            </a:r>
          </a:p>
          <a:p>
            <a:r>
              <a:rPr lang="en-US" sz="2100">
                <a:solidFill>
                  <a:schemeClr val="tx1">
                    <a:alpha val="55000"/>
                  </a:schemeClr>
                </a:solidFill>
              </a:rPr>
              <a:t>Food Web – Shows energy flow in ecosystem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9141714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4A3DCA-6EA7-A039-856B-68092300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1" y="1014574"/>
            <a:ext cx="7294297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It’s time for the project making.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6F6BA-316D-8E58-7D29-2D05566E5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81" y="3640633"/>
            <a:ext cx="7294297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Food Web Model</a:t>
            </a:r>
          </a:p>
        </p:txBody>
      </p:sp>
    </p:spTree>
    <p:extLst>
      <p:ext uri="{BB962C8B-B14F-4D97-AF65-F5344CB8AC3E}">
        <p14:creationId xmlns:p14="http://schemas.microsoft.com/office/powerpoint/2010/main" val="364737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332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Amasis MT Pro</vt:lpstr>
      <vt:lpstr>Arial</vt:lpstr>
      <vt:lpstr>Calibri</vt:lpstr>
      <vt:lpstr>Office Theme</vt:lpstr>
      <vt:lpstr>Ecosystems and Food Webs</vt:lpstr>
      <vt:lpstr>Essential Question</vt:lpstr>
      <vt:lpstr>What is an Ecosystem?</vt:lpstr>
      <vt:lpstr>Examples of Ecosystems</vt:lpstr>
      <vt:lpstr>What is a Food Web?</vt:lpstr>
      <vt:lpstr>Types of Organisms in a Food Web</vt:lpstr>
      <vt:lpstr>Connection</vt:lpstr>
      <vt:lpstr>Vocabulary Recap</vt:lpstr>
      <vt:lpstr>It’s time for the project making.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Substitute Teacher</dc:creator>
  <cp:keywords/>
  <dc:description>generated using python-pptx</dc:description>
  <cp:lastModifiedBy>John mark Barbado</cp:lastModifiedBy>
  <cp:revision>2</cp:revision>
  <dcterms:created xsi:type="dcterms:W3CDTF">2013-01-27T09:14:16Z</dcterms:created>
  <dcterms:modified xsi:type="dcterms:W3CDTF">2025-04-14T11:28:33Z</dcterms:modified>
  <cp:category/>
</cp:coreProperties>
</file>