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15.svg"/><Relationship Id="rId4" Type="http://schemas.openxmlformats.org/officeDocument/2006/relationships/image" Target="../media/image19.svg"/><Relationship Id="rId9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15.svg"/><Relationship Id="rId4" Type="http://schemas.openxmlformats.org/officeDocument/2006/relationships/image" Target="../media/image1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F00660-7192-46B5-9E77-A00D18CF8CC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7241DCD-E18F-4D18-AE1A-97A29FE1193F}">
      <dgm:prSet/>
      <dgm:spPr/>
      <dgm:t>
        <a:bodyPr/>
        <a:lstStyle/>
        <a:p>
          <a:pPr>
            <a:defRPr cap="all"/>
          </a:pPr>
          <a:r>
            <a:rPr lang="en-US" b="0" i="0" baseline="0"/>
            <a:t>Anchor plants in the soil.</a:t>
          </a:r>
          <a:endParaRPr lang="en-US"/>
        </a:p>
      </dgm:t>
    </dgm:pt>
    <dgm:pt modelId="{6A24477C-9F0A-4B94-90E5-3549DEF244AD}" type="parTrans" cxnId="{64BDE916-9E7F-490D-8226-43EC650FA42B}">
      <dgm:prSet/>
      <dgm:spPr/>
      <dgm:t>
        <a:bodyPr/>
        <a:lstStyle/>
        <a:p>
          <a:endParaRPr lang="en-US"/>
        </a:p>
      </dgm:t>
    </dgm:pt>
    <dgm:pt modelId="{C0371329-B4F5-411D-9571-75E5E48AFC05}" type="sibTrans" cxnId="{64BDE916-9E7F-490D-8226-43EC650FA42B}">
      <dgm:prSet/>
      <dgm:spPr/>
      <dgm:t>
        <a:bodyPr/>
        <a:lstStyle/>
        <a:p>
          <a:endParaRPr lang="en-US"/>
        </a:p>
      </dgm:t>
    </dgm:pt>
    <dgm:pt modelId="{6DF4EDBA-37E7-4184-802C-7A845923D92B}">
      <dgm:prSet/>
      <dgm:spPr/>
      <dgm:t>
        <a:bodyPr/>
        <a:lstStyle/>
        <a:p>
          <a:pPr>
            <a:defRPr cap="all"/>
          </a:pPr>
          <a:r>
            <a:rPr lang="en-US" b="0" i="0" baseline="0"/>
            <a:t>Absorb water and nutrients.</a:t>
          </a:r>
          <a:endParaRPr lang="en-US"/>
        </a:p>
      </dgm:t>
    </dgm:pt>
    <dgm:pt modelId="{202B857E-4970-4DE9-8901-500107AACBE7}" type="parTrans" cxnId="{6418DC63-7FCA-4DF8-8A5D-27A0598CDA35}">
      <dgm:prSet/>
      <dgm:spPr/>
      <dgm:t>
        <a:bodyPr/>
        <a:lstStyle/>
        <a:p>
          <a:endParaRPr lang="en-US"/>
        </a:p>
      </dgm:t>
    </dgm:pt>
    <dgm:pt modelId="{3AC2D651-59EB-4351-B05A-8CB783706842}" type="sibTrans" cxnId="{6418DC63-7FCA-4DF8-8A5D-27A0598CDA35}">
      <dgm:prSet/>
      <dgm:spPr/>
      <dgm:t>
        <a:bodyPr/>
        <a:lstStyle/>
        <a:p>
          <a:endParaRPr lang="en-US"/>
        </a:p>
      </dgm:t>
    </dgm:pt>
    <dgm:pt modelId="{F8975472-D928-48A5-B4FD-C1B0233F07FD}">
      <dgm:prSet/>
      <dgm:spPr/>
      <dgm:t>
        <a:bodyPr/>
        <a:lstStyle/>
        <a:p>
          <a:pPr>
            <a:defRPr cap="all"/>
          </a:pPr>
          <a:r>
            <a:rPr lang="en-US" b="0" i="0" baseline="0"/>
            <a:t>Store food and nutrients. </a:t>
          </a:r>
          <a:endParaRPr lang="en-US"/>
        </a:p>
      </dgm:t>
    </dgm:pt>
    <dgm:pt modelId="{8691816A-E109-428F-8484-A9BFF724D110}" type="parTrans" cxnId="{07FB5A62-5D51-403B-8AC1-4DB4B235F8C5}">
      <dgm:prSet/>
      <dgm:spPr/>
      <dgm:t>
        <a:bodyPr/>
        <a:lstStyle/>
        <a:p>
          <a:endParaRPr lang="en-US"/>
        </a:p>
      </dgm:t>
    </dgm:pt>
    <dgm:pt modelId="{BF4F1264-54F1-481A-B641-A3C628BED98B}" type="sibTrans" cxnId="{07FB5A62-5D51-403B-8AC1-4DB4B235F8C5}">
      <dgm:prSet/>
      <dgm:spPr/>
      <dgm:t>
        <a:bodyPr/>
        <a:lstStyle/>
        <a:p>
          <a:endParaRPr lang="en-US"/>
        </a:p>
      </dgm:t>
    </dgm:pt>
    <dgm:pt modelId="{580E51FC-E39A-4FE8-85E6-85FC0A97353F}" type="pres">
      <dgm:prSet presAssocID="{F4F00660-7192-46B5-9E77-A00D18CF8CC7}" presName="root" presStyleCnt="0">
        <dgm:presLayoutVars>
          <dgm:dir/>
          <dgm:resizeHandles val="exact"/>
        </dgm:presLayoutVars>
      </dgm:prSet>
      <dgm:spPr/>
    </dgm:pt>
    <dgm:pt modelId="{F0C1D01E-0FFA-4057-BA56-C36A14D2B2C2}" type="pres">
      <dgm:prSet presAssocID="{D7241DCD-E18F-4D18-AE1A-97A29FE1193F}" presName="compNode" presStyleCnt="0"/>
      <dgm:spPr/>
    </dgm:pt>
    <dgm:pt modelId="{EB7594C3-D2A6-4353-881A-53A912FD9F72}" type="pres">
      <dgm:prSet presAssocID="{D7241DCD-E18F-4D18-AE1A-97A29FE1193F}" presName="iconBgRect" presStyleLbl="bgShp" presStyleIdx="0" presStyleCnt="3"/>
      <dgm:spPr/>
    </dgm:pt>
    <dgm:pt modelId="{D47E4B9E-0AF2-4F16-8CF4-7D0C28889030}" type="pres">
      <dgm:prSet presAssocID="{D7241DCD-E18F-4D18-AE1A-97A29FE1193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chor"/>
        </a:ext>
      </dgm:extLst>
    </dgm:pt>
    <dgm:pt modelId="{A7FC725A-F14B-42E1-893A-FE1E1AF9ABB6}" type="pres">
      <dgm:prSet presAssocID="{D7241DCD-E18F-4D18-AE1A-97A29FE1193F}" presName="spaceRect" presStyleCnt="0"/>
      <dgm:spPr/>
    </dgm:pt>
    <dgm:pt modelId="{BC46BF06-6AE2-42F7-A17C-7C0493091774}" type="pres">
      <dgm:prSet presAssocID="{D7241DCD-E18F-4D18-AE1A-97A29FE1193F}" presName="textRect" presStyleLbl="revTx" presStyleIdx="0" presStyleCnt="3">
        <dgm:presLayoutVars>
          <dgm:chMax val="1"/>
          <dgm:chPref val="1"/>
        </dgm:presLayoutVars>
      </dgm:prSet>
      <dgm:spPr/>
    </dgm:pt>
    <dgm:pt modelId="{72FB536B-0AFC-4C50-8770-A776EC038F9C}" type="pres">
      <dgm:prSet presAssocID="{C0371329-B4F5-411D-9571-75E5E48AFC05}" presName="sibTrans" presStyleCnt="0"/>
      <dgm:spPr/>
    </dgm:pt>
    <dgm:pt modelId="{18F30B8E-20B8-4E75-83AC-F0029711434F}" type="pres">
      <dgm:prSet presAssocID="{6DF4EDBA-37E7-4184-802C-7A845923D92B}" presName="compNode" presStyleCnt="0"/>
      <dgm:spPr/>
    </dgm:pt>
    <dgm:pt modelId="{7AC71B95-65E4-47E2-81AD-F0C133943B6C}" type="pres">
      <dgm:prSet presAssocID="{6DF4EDBA-37E7-4184-802C-7A845923D92B}" presName="iconBgRect" presStyleLbl="bgShp" presStyleIdx="1" presStyleCnt="3"/>
      <dgm:spPr/>
    </dgm:pt>
    <dgm:pt modelId="{C89F7F42-8C1E-4255-A0FF-7A2A6692B3F7}" type="pres">
      <dgm:prSet presAssocID="{6DF4EDBA-37E7-4184-802C-7A845923D92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fall scene"/>
        </a:ext>
      </dgm:extLst>
    </dgm:pt>
    <dgm:pt modelId="{9AC87D0B-79FE-4BF2-BF63-4B4BD3D3B4DF}" type="pres">
      <dgm:prSet presAssocID="{6DF4EDBA-37E7-4184-802C-7A845923D92B}" presName="spaceRect" presStyleCnt="0"/>
      <dgm:spPr/>
    </dgm:pt>
    <dgm:pt modelId="{7FEA30B4-3F9A-42FB-B88A-DCA871FBDC75}" type="pres">
      <dgm:prSet presAssocID="{6DF4EDBA-37E7-4184-802C-7A845923D92B}" presName="textRect" presStyleLbl="revTx" presStyleIdx="1" presStyleCnt="3">
        <dgm:presLayoutVars>
          <dgm:chMax val="1"/>
          <dgm:chPref val="1"/>
        </dgm:presLayoutVars>
      </dgm:prSet>
      <dgm:spPr/>
    </dgm:pt>
    <dgm:pt modelId="{9C8AB139-53FF-4F52-BF43-5B8E51F521B1}" type="pres">
      <dgm:prSet presAssocID="{3AC2D651-59EB-4351-B05A-8CB783706842}" presName="sibTrans" presStyleCnt="0"/>
      <dgm:spPr/>
    </dgm:pt>
    <dgm:pt modelId="{151A1236-1853-4F18-BF94-9272A7C08F61}" type="pres">
      <dgm:prSet presAssocID="{F8975472-D928-48A5-B4FD-C1B0233F07FD}" presName="compNode" presStyleCnt="0"/>
      <dgm:spPr/>
    </dgm:pt>
    <dgm:pt modelId="{202364C5-59FE-43C3-8AD3-2484009AF638}" type="pres">
      <dgm:prSet presAssocID="{F8975472-D928-48A5-B4FD-C1B0233F07FD}" presName="iconBgRect" presStyleLbl="bgShp" presStyleIdx="2" presStyleCnt="3"/>
      <dgm:spPr/>
    </dgm:pt>
    <dgm:pt modelId="{BD20669E-B320-44A4-B38D-26866F7509F8}" type="pres">
      <dgm:prSet presAssocID="{F8975472-D928-48A5-B4FD-C1B0233F07F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ruit Bowl"/>
        </a:ext>
      </dgm:extLst>
    </dgm:pt>
    <dgm:pt modelId="{1A013AE7-DE11-47BB-90A3-41C396A3A740}" type="pres">
      <dgm:prSet presAssocID="{F8975472-D928-48A5-B4FD-C1B0233F07FD}" presName="spaceRect" presStyleCnt="0"/>
      <dgm:spPr/>
    </dgm:pt>
    <dgm:pt modelId="{C1778AE9-80A7-424F-9526-D70AED411834}" type="pres">
      <dgm:prSet presAssocID="{F8975472-D928-48A5-B4FD-C1B0233F07F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4BDE916-9E7F-490D-8226-43EC650FA42B}" srcId="{F4F00660-7192-46B5-9E77-A00D18CF8CC7}" destId="{D7241DCD-E18F-4D18-AE1A-97A29FE1193F}" srcOrd="0" destOrd="0" parTransId="{6A24477C-9F0A-4B94-90E5-3549DEF244AD}" sibTransId="{C0371329-B4F5-411D-9571-75E5E48AFC05}"/>
    <dgm:cxn modelId="{07FB5A62-5D51-403B-8AC1-4DB4B235F8C5}" srcId="{F4F00660-7192-46B5-9E77-A00D18CF8CC7}" destId="{F8975472-D928-48A5-B4FD-C1B0233F07FD}" srcOrd="2" destOrd="0" parTransId="{8691816A-E109-428F-8484-A9BFF724D110}" sibTransId="{BF4F1264-54F1-481A-B641-A3C628BED98B}"/>
    <dgm:cxn modelId="{6418DC63-7FCA-4DF8-8A5D-27A0598CDA35}" srcId="{F4F00660-7192-46B5-9E77-A00D18CF8CC7}" destId="{6DF4EDBA-37E7-4184-802C-7A845923D92B}" srcOrd="1" destOrd="0" parTransId="{202B857E-4970-4DE9-8901-500107AACBE7}" sibTransId="{3AC2D651-59EB-4351-B05A-8CB783706842}"/>
    <dgm:cxn modelId="{893B046E-3260-444D-B046-47AF7479BB9A}" type="presOf" srcId="{D7241DCD-E18F-4D18-AE1A-97A29FE1193F}" destId="{BC46BF06-6AE2-42F7-A17C-7C0493091774}" srcOrd="0" destOrd="0" presId="urn:microsoft.com/office/officeart/2018/5/layout/IconCircleLabelList"/>
    <dgm:cxn modelId="{FF4DC171-2BCC-4CB5-ADD9-9FED5F1EF009}" type="presOf" srcId="{F8975472-D928-48A5-B4FD-C1B0233F07FD}" destId="{C1778AE9-80A7-424F-9526-D70AED411834}" srcOrd="0" destOrd="0" presId="urn:microsoft.com/office/officeart/2018/5/layout/IconCircleLabelList"/>
    <dgm:cxn modelId="{5377DBA0-6D3E-40EA-A806-B76AD3220A6A}" type="presOf" srcId="{F4F00660-7192-46B5-9E77-A00D18CF8CC7}" destId="{580E51FC-E39A-4FE8-85E6-85FC0A97353F}" srcOrd="0" destOrd="0" presId="urn:microsoft.com/office/officeart/2018/5/layout/IconCircleLabelList"/>
    <dgm:cxn modelId="{30BFF9C8-8814-4C99-A3B5-CD381FF34293}" type="presOf" srcId="{6DF4EDBA-37E7-4184-802C-7A845923D92B}" destId="{7FEA30B4-3F9A-42FB-B88A-DCA871FBDC75}" srcOrd="0" destOrd="0" presId="urn:microsoft.com/office/officeart/2018/5/layout/IconCircleLabelList"/>
    <dgm:cxn modelId="{D27F05E1-CC24-4218-8D5F-C06F242CD1B5}" type="presParOf" srcId="{580E51FC-E39A-4FE8-85E6-85FC0A97353F}" destId="{F0C1D01E-0FFA-4057-BA56-C36A14D2B2C2}" srcOrd="0" destOrd="0" presId="urn:microsoft.com/office/officeart/2018/5/layout/IconCircleLabelList"/>
    <dgm:cxn modelId="{9C5B0BDF-5F2C-4C49-A0B6-C69C68B05EE2}" type="presParOf" srcId="{F0C1D01E-0FFA-4057-BA56-C36A14D2B2C2}" destId="{EB7594C3-D2A6-4353-881A-53A912FD9F72}" srcOrd="0" destOrd="0" presId="urn:microsoft.com/office/officeart/2018/5/layout/IconCircleLabelList"/>
    <dgm:cxn modelId="{1E2DDDB9-215D-4328-B2FF-9AFDCE0C0D57}" type="presParOf" srcId="{F0C1D01E-0FFA-4057-BA56-C36A14D2B2C2}" destId="{D47E4B9E-0AF2-4F16-8CF4-7D0C28889030}" srcOrd="1" destOrd="0" presId="urn:microsoft.com/office/officeart/2018/5/layout/IconCircleLabelList"/>
    <dgm:cxn modelId="{E6877C96-E31A-42CA-86A6-EBD2DCB4EA5B}" type="presParOf" srcId="{F0C1D01E-0FFA-4057-BA56-C36A14D2B2C2}" destId="{A7FC725A-F14B-42E1-893A-FE1E1AF9ABB6}" srcOrd="2" destOrd="0" presId="urn:microsoft.com/office/officeart/2018/5/layout/IconCircleLabelList"/>
    <dgm:cxn modelId="{BE03C85E-F1DA-4847-9884-17EBB886E68B}" type="presParOf" srcId="{F0C1D01E-0FFA-4057-BA56-C36A14D2B2C2}" destId="{BC46BF06-6AE2-42F7-A17C-7C0493091774}" srcOrd="3" destOrd="0" presId="urn:microsoft.com/office/officeart/2018/5/layout/IconCircleLabelList"/>
    <dgm:cxn modelId="{D02128DA-59D7-4A4B-BF92-ADFAEFD1B081}" type="presParOf" srcId="{580E51FC-E39A-4FE8-85E6-85FC0A97353F}" destId="{72FB536B-0AFC-4C50-8770-A776EC038F9C}" srcOrd="1" destOrd="0" presId="urn:microsoft.com/office/officeart/2018/5/layout/IconCircleLabelList"/>
    <dgm:cxn modelId="{329D295D-9072-4A52-AA98-93FC9E20BB0F}" type="presParOf" srcId="{580E51FC-E39A-4FE8-85E6-85FC0A97353F}" destId="{18F30B8E-20B8-4E75-83AC-F0029711434F}" srcOrd="2" destOrd="0" presId="urn:microsoft.com/office/officeart/2018/5/layout/IconCircleLabelList"/>
    <dgm:cxn modelId="{425824D2-4A57-494E-BB42-610196CC6A4A}" type="presParOf" srcId="{18F30B8E-20B8-4E75-83AC-F0029711434F}" destId="{7AC71B95-65E4-47E2-81AD-F0C133943B6C}" srcOrd="0" destOrd="0" presId="urn:microsoft.com/office/officeart/2018/5/layout/IconCircleLabelList"/>
    <dgm:cxn modelId="{14F0AACB-779F-43A4-8938-5A3B136C9F60}" type="presParOf" srcId="{18F30B8E-20B8-4E75-83AC-F0029711434F}" destId="{C89F7F42-8C1E-4255-A0FF-7A2A6692B3F7}" srcOrd="1" destOrd="0" presId="urn:microsoft.com/office/officeart/2018/5/layout/IconCircleLabelList"/>
    <dgm:cxn modelId="{942A2F5D-7A1E-497A-B519-616CC7D00983}" type="presParOf" srcId="{18F30B8E-20B8-4E75-83AC-F0029711434F}" destId="{9AC87D0B-79FE-4BF2-BF63-4B4BD3D3B4DF}" srcOrd="2" destOrd="0" presId="urn:microsoft.com/office/officeart/2018/5/layout/IconCircleLabelList"/>
    <dgm:cxn modelId="{290943F7-5B79-4871-9FCA-274E2D30A241}" type="presParOf" srcId="{18F30B8E-20B8-4E75-83AC-F0029711434F}" destId="{7FEA30B4-3F9A-42FB-B88A-DCA871FBDC75}" srcOrd="3" destOrd="0" presId="urn:microsoft.com/office/officeart/2018/5/layout/IconCircleLabelList"/>
    <dgm:cxn modelId="{73FD306B-2E96-42D6-99B6-9E89487F0281}" type="presParOf" srcId="{580E51FC-E39A-4FE8-85E6-85FC0A97353F}" destId="{9C8AB139-53FF-4F52-BF43-5B8E51F521B1}" srcOrd="3" destOrd="0" presId="urn:microsoft.com/office/officeart/2018/5/layout/IconCircleLabelList"/>
    <dgm:cxn modelId="{4B8BE356-029B-4D4E-9377-355FCB024153}" type="presParOf" srcId="{580E51FC-E39A-4FE8-85E6-85FC0A97353F}" destId="{151A1236-1853-4F18-BF94-9272A7C08F61}" srcOrd="4" destOrd="0" presId="urn:microsoft.com/office/officeart/2018/5/layout/IconCircleLabelList"/>
    <dgm:cxn modelId="{6B0BFA09-F278-41EF-A733-9FBEB2B7B8E7}" type="presParOf" srcId="{151A1236-1853-4F18-BF94-9272A7C08F61}" destId="{202364C5-59FE-43C3-8AD3-2484009AF638}" srcOrd="0" destOrd="0" presId="urn:microsoft.com/office/officeart/2018/5/layout/IconCircleLabelList"/>
    <dgm:cxn modelId="{F0BCD9DB-D5D5-4010-AAB9-E1A09106B515}" type="presParOf" srcId="{151A1236-1853-4F18-BF94-9272A7C08F61}" destId="{BD20669E-B320-44A4-B38D-26866F7509F8}" srcOrd="1" destOrd="0" presId="urn:microsoft.com/office/officeart/2018/5/layout/IconCircleLabelList"/>
    <dgm:cxn modelId="{A5037879-FD59-4A7C-80CA-612A79447E49}" type="presParOf" srcId="{151A1236-1853-4F18-BF94-9272A7C08F61}" destId="{1A013AE7-DE11-47BB-90A3-41C396A3A740}" srcOrd="2" destOrd="0" presId="urn:microsoft.com/office/officeart/2018/5/layout/IconCircleLabelList"/>
    <dgm:cxn modelId="{4A766D31-92AF-4F2E-A170-84BAE4E04D5E}" type="presParOf" srcId="{151A1236-1853-4F18-BF94-9272A7C08F61}" destId="{C1778AE9-80A7-424F-9526-D70AED41183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15B048-3936-4773-8F65-04E1F1F8C268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34A3E18-3FBB-4159-9B5B-B09FC09FACC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b="1" cap="none" dirty="0"/>
            <a:t>Roots:</a:t>
          </a:r>
          <a:r>
            <a:rPr lang="en-US" sz="2000" cap="none" dirty="0"/>
            <a:t> underground, absorb water and nutrients, no photosynthesis.</a:t>
          </a:r>
        </a:p>
      </dgm:t>
    </dgm:pt>
    <dgm:pt modelId="{EC25DFCD-F5AF-41AC-9319-F44121F242A2}" type="parTrans" cxnId="{70F3926C-A6EF-4FFD-A06C-4881BEF28C9B}">
      <dgm:prSet/>
      <dgm:spPr/>
      <dgm:t>
        <a:bodyPr/>
        <a:lstStyle/>
        <a:p>
          <a:endParaRPr lang="en-US"/>
        </a:p>
      </dgm:t>
    </dgm:pt>
    <dgm:pt modelId="{9F2AA562-A797-4F9D-B0C6-383CC97D2148}" type="sibTrans" cxnId="{70F3926C-A6EF-4FFD-A06C-4881BEF28C9B}">
      <dgm:prSet/>
      <dgm:spPr/>
      <dgm:t>
        <a:bodyPr/>
        <a:lstStyle/>
        <a:p>
          <a:endParaRPr lang="en-US"/>
        </a:p>
      </dgm:t>
    </dgm:pt>
    <dgm:pt modelId="{491ECC3B-3AA9-4D93-8E58-F791F8B0FC3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000" b="1" cap="none" dirty="0"/>
            <a:t>Leaves: </a:t>
          </a:r>
          <a:r>
            <a:rPr lang="en-US" sz="2000" cap="none" dirty="0"/>
            <a:t>above ground, perform photosynthesis, gas exchange.</a:t>
          </a:r>
        </a:p>
      </dgm:t>
    </dgm:pt>
    <dgm:pt modelId="{676DF998-9C45-40A0-A0B0-092CCCAFE64C}" type="parTrans" cxnId="{DE6472BE-BC53-44FA-A205-FBB899541F19}">
      <dgm:prSet/>
      <dgm:spPr/>
      <dgm:t>
        <a:bodyPr/>
        <a:lstStyle/>
        <a:p>
          <a:endParaRPr lang="en-US"/>
        </a:p>
      </dgm:t>
    </dgm:pt>
    <dgm:pt modelId="{D955D579-63A4-4C11-B5B0-1D27577D6095}" type="sibTrans" cxnId="{DE6472BE-BC53-44FA-A205-FBB899541F19}">
      <dgm:prSet/>
      <dgm:spPr/>
      <dgm:t>
        <a:bodyPr/>
        <a:lstStyle/>
        <a:p>
          <a:endParaRPr lang="en-US"/>
        </a:p>
      </dgm:t>
    </dgm:pt>
    <dgm:pt modelId="{6970438B-3646-41EF-A7AD-AF0808CEFDE2}" type="pres">
      <dgm:prSet presAssocID="{4415B048-3936-4773-8F65-04E1F1F8C268}" presName="root" presStyleCnt="0">
        <dgm:presLayoutVars>
          <dgm:dir/>
          <dgm:resizeHandles val="exact"/>
        </dgm:presLayoutVars>
      </dgm:prSet>
      <dgm:spPr/>
    </dgm:pt>
    <dgm:pt modelId="{36DCAA40-ECC3-4326-987C-947EAEB257BF}" type="pres">
      <dgm:prSet presAssocID="{A34A3E18-3FBB-4159-9B5B-B09FC09FACCB}" presName="compNode" presStyleCnt="0"/>
      <dgm:spPr/>
    </dgm:pt>
    <dgm:pt modelId="{2E504B04-B6E0-4E74-A0A3-CBBC68820DC1}" type="pres">
      <dgm:prSet presAssocID="{A34A3E18-3FBB-4159-9B5B-B09FC09FACCB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FD9B7D99-11C6-48F5-AD6B-2FF46334E832}" type="pres">
      <dgm:prSet presAssocID="{A34A3E18-3FBB-4159-9B5B-B09FC09FACC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cculent"/>
        </a:ext>
      </dgm:extLst>
    </dgm:pt>
    <dgm:pt modelId="{4A807A65-F66F-46B5-BFAD-E9490681E7D8}" type="pres">
      <dgm:prSet presAssocID="{A34A3E18-3FBB-4159-9B5B-B09FC09FACCB}" presName="spaceRect" presStyleCnt="0"/>
      <dgm:spPr/>
    </dgm:pt>
    <dgm:pt modelId="{F26E10AC-F5A1-4F68-B810-392917543733}" type="pres">
      <dgm:prSet presAssocID="{A34A3E18-3FBB-4159-9B5B-B09FC09FACCB}" presName="textRect" presStyleLbl="revTx" presStyleIdx="0" presStyleCnt="2">
        <dgm:presLayoutVars>
          <dgm:chMax val="1"/>
          <dgm:chPref val="1"/>
        </dgm:presLayoutVars>
      </dgm:prSet>
      <dgm:spPr/>
    </dgm:pt>
    <dgm:pt modelId="{EEA57F80-F284-48F6-8885-8E079836BCEA}" type="pres">
      <dgm:prSet presAssocID="{9F2AA562-A797-4F9D-B0C6-383CC97D2148}" presName="sibTrans" presStyleCnt="0"/>
      <dgm:spPr/>
    </dgm:pt>
    <dgm:pt modelId="{AE5EA069-9FFD-44B9-8349-206CFB409909}" type="pres">
      <dgm:prSet presAssocID="{491ECC3B-3AA9-4D93-8E58-F791F8B0FC3C}" presName="compNode" presStyleCnt="0"/>
      <dgm:spPr/>
    </dgm:pt>
    <dgm:pt modelId="{0E7B68D0-9E1B-46D2-9238-E5C2FA8DF3FD}" type="pres">
      <dgm:prSet presAssocID="{491ECC3B-3AA9-4D93-8E58-F791F8B0FC3C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8963A49A-E6A1-49FF-B3CB-DF3C02B1548C}" type="pres">
      <dgm:prSet presAssocID="{491ECC3B-3AA9-4D93-8E58-F791F8B0FC3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af"/>
        </a:ext>
      </dgm:extLst>
    </dgm:pt>
    <dgm:pt modelId="{25B06134-A32A-4F24-BD9A-549EBC4A8539}" type="pres">
      <dgm:prSet presAssocID="{491ECC3B-3AA9-4D93-8E58-F791F8B0FC3C}" presName="spaceRect" presStyleCnt="0"/>
      <dgm:spPr/>
    </dgm:pt>
    <dgm:pt modelId="{4F90D109-C761-478D-8392-A064A4568368}" type="pres">
      <dgm:prSet presAssocID="{491ECC3B-3AA9-4D93-8E58-F791F8B0FC3C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7071E31-BB28-4A5F-B665-463D8FC014E8}" type="presOf" srcId="{4415B048-3936-4773-8F65-04E1F1F8C268}" destId="{6970438B-3646-41EF-A7AD-AF0808CEFDE2}" srcOrd="0" destOrd="0" presId="urn:microsoft.com/office/officeart/2018/5/layout/IconLeafLabelList"/>
    <dgm:cxn modelId="{FAA67B3A-D0C3-43D4-9859-B6F5E89D254A}" type="presOf" srcId="{A34A3E18-3FBB-4159-9B5B-B09FC09FACCB}" destId="{F26E10AC-F5A1-4F68-B810-392917543733}" srcOrd="0" destOrd="0" presId="urn:microsoft.com/office/officeart/2018/5/layout/IconLeafLabelList"/>
    <dgm:cxn modelId="{70F3926C-A6EF-4FFD-A06C-4881BEF28C9B}" srcId="{4415B048-3936-4773-8F65-04E1F1F8C268}" destId="{A34A3E18-3FBB-4159-9B5B-B09FC09FACCB}" srcOrd="0" destOrd="0" parTransId="{EC25DFCD-F5AF-41AC-9319-F44121F242A2}" sibTransId="{9F2AA562-A797-4F9D-B0C6-383CC97D2148}"/>
    <dgm:cxn modelId="{F929276E-3C9D-4F36-AB74-6AAF5E2526BD}" type="presOf" srcId="{491ECC3B-3AA9-4D93-8E58-F791F8B0FC3C}" destId="{4F90D109-C761-478D-8392-A064A4568368}" srcOrd="0" destOrd="0" presId="urn:microsoft.com/office/officeart/2018/5/layout/IconLeafLabelList"/>
    <dgm:cxn modelId="{DE6472BE-BC53-44FA-A205-FBB899541F19}" srcId="{4415B048-3936-4773-8F65-04E1F1F8C268}" destId="{491ECC3B-3AA9-4D93-8E58-F791F8B0FC3C}" srcOrd="1" destOrd="0" parTransId="{676DF998-9C45-40A0-A0B0-092CCCAFE64C}" sibTransId="{D955D579-63A4-4C11-B5B0-1D27577D6095}"/>
    <dgm:cxn modelId="{CB7AAC5C-0E76-454A-8F6F-0FEAFB772328}" type="presParOf" srcId="{6970438B-3646-41EF-A7AD-AF0808CEFDE2}" destId="{36DCAA40-ECC3-4326-987C-947EAEB257BF}" srcOrd="0" destOrd="0" presId="urn:microsoft.com/office/officeart/2018/5/layout/IconLeafLabelList"/>
    <dgm:cxn modelId="{CD12A063-55F9-4C94-993F-1A6AE03A3B53}" type="presParOf" srcId="{36DCAA40-ECC3-4326-987C-947EAEB257BF}" destId="{2E504B04-B6E0-4E74-A0A3-CBBC68820DC1}" srcOrd="0" destOrd="0" presId="urn:microsoft.com/office/officeart/2018/5/layout/IconLeafLabelList"/>
    <dgm:cxn modelId="{2470E845-2D63-4E37-A62D-FE72577D049B}" type="presParOf" srcId="{36DCAA40-ECC3-4326-987C-947EAEB257BF}" destId="{FD9B7D99-11C6-48F5-AD6B-2FF46334E832}" srcOrd="1" destOrd="0" presId="urn:microsoft.com/office/officeart/2018/5/layout/IconLeafLabelList"/>
    <dgm:cxn modelId="{2C631221-001B-4091-AF2F-0A3BB172E235}" type="presParOf" srcId="{36DCAA40-ECC3-4326-987C-947EAEB257BF}" destId="{4A807A65-F66F-46B5-BFAD-E9490681E7D8}" srcOrd="2" destOrd="0" presId="urn:microsoft.com/office/officeart/2018/5/layout/IconLeafLabelList"/>
    <dgm:cxn modelId="{EFFD0728-AF8A-4B4C-A306-CFA52AD7DB19}" type="presParOf" srcId="{36DCAA40-ECC3-4326-987C-947EAEB257BF}" destId="{F26E10AC-F5A1-4F68-B810-392917543733}" srcOrd="3" destOrd="0" presId="urn:microsoft.com/office/officeart/2018/5/layout/IconLeafLabelList"/>
    <dgm:cxn modelId="{BD8F9246-53C7-4881-8BE7-C8D3869F6A6C}" type="presParOf" srcId="{6970438B-3646-41EF-A7AD-AF0808CEFDE2}" destId="{EEA57F80-F284-48F6-8885-8E079836BCEA}" srcOrd="1" destOrd="0" presId="urn:microsoft.com/office/officeart/2018/5/layout/IconLeafLabelList"/>
    <dgm:cxn modelId="{AAFB6887-DB2E-4A7D-AFD4-A97046CCB4B4}" type="presParOf" srcId="{6970438B-3646-41EF-A7AD-AF0808CEFDE2}" destId="{AE5EA069-9FFD-44B9-8349-206CFB409909}" srcOrd="2" destOrd="0" presId="urn:microsoft.com/office/officeart/2018/5/layout/IconLeafLabelList"/>
    <dgm:cxn modelId="{53DBB0B7-DF5B-493F-8BD6-C670D25553E6}" type="presParOf" srcId="{AE5EA069-9FFD-44B9-8349-206CFB409909}" destId="{0E7B68D0-9E1B-46D2-9238-E5C2FA8DF3FD}" srcOrd="0" destOrd="0" presId="urn:microsoft.com/office/officeart/2018/5/layout/IconLeafLabelList"/>
    <dgm:cxn modelId="{00E9BE37-CB8A-4A79-BD0D-898647AC5616}" type="presParOf" srcId="{AE5EA069-9FFD-44B9-8349-206CFB409909}" destId="{8963A49A-E6A1-49FF-B3CB-DF3C02B1548C}" srcOrd="1" destOrd="0" presId="urn:microsoft.com/office/officeart/2018/5/layout/IconLeafLabelList"/>
    <dgm:cxn modelId="{E4EB0D79-4A49-45B9-A297-33593CB38DF6}" type="presParOf" srcId="{AE5EA069-9FFD-44B9-8349-206CFB409909}" destId="{25B06134-A32A-4F24-BD9A-549EBC4A8539}" srcOrd="2" destOrd="0" presId="urn:microsoft.com/office/officeart/2018/5/layout/IconLeafLabelList"/>
    <dgm:cxn modelId="{11415D3F-05CA-4A3F-A2B4-BC3AA4B65D93}" type="presParOf" srcId="{AE5EA069-9FFD-44B9-8349-206CFB409909}" destId="{4F90D109-C761-478D-8392-A064A4568368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54CA87-ABC8-47E1-A2EA-A62E629F870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131774E-E916-416C-989E-3C78A7B8592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/>
            <a:t>Photosynthesis</a:t>
          </a:r>
          <a:r>
            <a:rPr lang="en-US" b="0" i="0" baseline="0"/>
            <a:t> – The process by which leaves convert sunlight into energy for the plant. </a:t>
          </a:r>
          <a:endParaRPr lang="en-US"/>
        </a:p>
      </dgm:t>
    </dgm:pt>
    <dgm:pt modelId="{93EBB053-84BD-43A7-9F03-25555B6E61A9}" type="parTrans" cxnId="{131333AF-F3F4-4605-8175-654ADCC362F2}">
      <dgm:prSet/>
      <dgm:spPr/>
      <dgm:t>
        <a:bodyPr/>
        <a:lstStyle/>
        <a:p>
          <a:endParaRPr lang="en-US"/>
        </a:p>
      </dgm:t>
    </dgm:pt>
    <dgm:pt modelId="{B0F647CE-1603-4E2A-9B1E-0CCF4C1E0207}" type="sibTrans" cxnId="{131333AF-F3F4-4605-8175-654ADCC362F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6F652AD-A8B1-497A-8111-A8768250FF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/>
            <a:t>Absorption</a:t>
          </a:r>
          <a:r>
            <a:rPr lang="en-US" b="0" i="0" baseline="0"/>
            <a:t> – How roots take in water and nutrients from the soil. </a:t>
          </a:r>
          <a:endParaRPr lang="en-US"/>
        </a:p>
      </dgm:t>
    </dgm:pt>
    <dgm:pt modelId="{F5352A2E-6B1C-45F4-B330-084A1F5B29A8}" type="parTrans" cxnId="{CE093DFC-04D9-4F8E-A697-A22524F629B7}">
      <dgm:prSet/>
      <dgm:spPr/>
      <dgm:t>
        <a:bodyPr/>
        <a:lstStyle/>
        <a:p>
          <a:endParaRPr lang="en-US"/>
        </a:p>
      </dgm:t>
    </dgm:pt>
    <dgm:pt modelId="{A53851E8-71BD-4477-8199-052FC03B78AC}" type="sibTrans" cxnId="{CE093DFC-04D9-4F8E-A697-A22524F629B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562F1C1-34B5-45AA-AD09-51CBB9F78F7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/>
            <a:t>Transpiration</a:t>
          </a:r>
          <a:r>
            <a:rPr lang="en-US" b="0" i="0" baseline="0"/>
            <a:t> – The release of water vapor from leaves into the air. </a:t>
          </a:r>
          <a:endParaRPr lang="en-US"/>
        </a:p>
      </dgm:t>
    </dgm:pt>
    <dgm:pt modelId="{60AFBBFF-6BF9-4245-95C4-B1300B5FA54A}" type="parTrans" cxnId="{AC981289-1E1B-4D5D-AE58-4F7254C457D1}">
      <dgm:prSet/>
      <dgm:spPr/>
      <dgm:t>
        <a:bodyPr/>
        <a:lstStyle/>
        <a:p>
          <a:endParaRPr lang="en-US"/>
        </a:p>
      </dgm:t>
    </dgm:pt>
    <dgm:pt modelId="{C3B9F493-AF5B-4FCF-B587-685341E5726F}" type="sibTrans" cxnId="{AC981289-1E1B-4D5D-AE58-4F7254C457D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8378248-DE14-4BE9-9717-EA944B62BAC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/>
            <a:t>Xylem and Phloem</a:t>
          </a:r>
          <a:r>
            <a:rPr lang="en-US" b="0" i="0" baseline="0"/>
            <a:t> – The transport systems in plants that move water, nutrients, and food. </a:t>
          </a:r>
          <a:endParaRPr lang="en-US"/>
        </a:p>
      </dgm:t>
    </dgm:pt>
    <dgm:pt modelId="{6BC2BE00-6E46-4F83-8109-97DB2FCB3289}" type="parTrans" cxnId="{1969C44C-CD7F-4626-97EF-61BF7C33B48C}">
      <dgm:prSet/>
      <dgm:spPr/>
      <dgm:t>
        <a:bodyPr/>
        <a:lstStyle/>
        <a:p>
          <a:endParaRPr lang="en-US"/>
        </a:p>
      </dgm:t>
    </dgm:pt>
    <dgm:pt modelId="{85223729-8798-4D8D-8282-151274510FB3}" type="sibTrans" cxnId="{1969C44C-CD7F-4626-97EF-61BF7C33B48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1748D37-095B-4194-B464-ED02CFDF3B1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/>
            <a:t>Anchorage</a:t>
          </a:r>
          <a:r>
            <a:rPr lang="en-US" b="0" i="0" baseline="0"/>
            <a:t> – The role of roots in keeping plants stable in the ground. </a:t>
          </a:r>
          <a:endParaRPr lang="en-US"/>
        </a:p>
      </dgm:t>
    </dgm:pt>
    <dgm:pt modelId="{532C9B59-C48C-4B3F-BA09-DA8B1D49F136}" type="parTrans" cxnId="{E3CDF9FA-306E-4C4C-8922-D692B18E017E}">
      <dgm:prSet/>
      <dgm:spPr/>
      <dgm:t>
        <a:bodyPr/>
        <a:lstStyle/>
        <a:p>
          <a:endParaRPr lang="en-US"/>
        </a:p>
      </dgm:t>
    </dgm:pt>
    <dgm:pt modelId="{1CCC87D6-5046-4282-9D90-97BCEB6080D7}" type="sibTrans" cxnId="{E3CDF9FA-306E-4C4C-8922-D692B18E017E}">
      <dgm:prSet/>
      <dgm:spPr/>
      <dgm:t>
        <a:bodyPr/>
        <a:lstStyle/>
        <a:p>
          <a:endParaRPr lang="en-US"/>
        </a:p>
      </dgm:t>
    </dgm:pt>
    <dgm:pt modelId="{6A558BB9-F4C1-414F-B48D-6912316056AE}" type="pres">
      <dgm:prSet presAssocID="{B754CA87-ABC8-47E1-A2EA-A62E629F870B}" presName="root" presStyleCnt="0">
        <dgm:presLayoutVars>
          <dgm:dir/>
          <dgm:resizeHandles val="exact"/>
        </dgm:presLayoutVars>
      </dgm:prSet>
      <dgm:spPr/>
    </dgm:pt>
    <dgm:pt modelId="{50934320-3CE8-4AFD-A8E5-609DBFE097BD}" type="pres">
      <dgm:prSet presAssocID="{B754CA87-ABC8-47E1-A2EA-A62E629F870B}" presName="container" presStyleCnt="0">
        <dgm:presLayoutVars>
          <dgm:dir/>
          <dgm:resizeHandles val="exact"/>
        </dgm:presLayoutVars>
      </dgm:prSet>
      <dgm:spPr/>
    </dgm:pt>
    <dgm:pt modelId="{1CA71A42-C78F-494F-B487-DAD332EF2E2B}" type="pres">
      <dgm:prSet presAssocID="{6131774E-E916-416C-989E-3C78A7B85925}" presName="compNode" presStyleCnt="0"/>
      <dgm:spPr/>
    </dgm:pt>
    <dgm:pt modelId="{D232D287-9ED8-424A-A472-D8221D15AB41}" type="pres">
      <dgm:prSet presAssocID="{6131774E-E916-416C-989E-3C78A7B85925}" presName="iconBgRect" presStyleLbl="bgShp" presStyleIdx="0" presStyleCnt="5"/>
      <dgm:spPr/>
    </dgm:pt>
    <dgm:pt modelId="{29F03D34-9DDF-458A-9861-AFA32D59C97C}" type="pres">
      <dgm:prSet presAssocID="{6131774E-E916-416C-989E-3C78A7B8592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af"/>
        </a:ext>
      </dgm:extLst>
    </dgm:pt>
    <dgm:pt modelId="{E2F63141-B31A-47B7-9A68-6D86B82A52A6}" type="pres">
      <dgm:prSet presAssocID="{6131774E-E916-416C-989E-3C78A7B85925}" presName="spaceRect" presStyleCnt="0"/>
      <dgm:spPr/>
    </dgm:pt>
    <dgm:pt modelId="{1744B9AE-2078-45DF-9107-A4009AC1122B}" type="pres">
      <dgm:prSet presAssocID="{6131774E-E916-416C-989E-3C78A7B85925}" presName="textRect" presStyleLbl="revTx" presStyleIdx="0" presStyleCnt="5">
        <dgm:presLayoutVars>
          <dgm:chMax val="1"/>
          <dgm:chPref val="1"/>
        </dgm:presLayoutVars>
      </dgm:prSet>
      <dgm:spPr/>
    </dgm:pt>
    <dgm:pt modelId="{04AA384A-4D91-4D6D-B095-6F5737965F9E}" type="pres">
      <dgm:prSet presAssocID="{B0F647CE-1603-4E2A-9B1E-0CCF4C1E0207}" presName="sibTrans" presStyleLbl="sibTrans2D1" presStyleIdx="0" presStyleCnt="0"/>
      <dgm:spPr/>
    </dgm:pt>
    <dgm:pt modelId="{4B1C4796-25CB-4BF6-B592-F7C4BDFD4B16}" type="pres">
      <dgm:prSet presAssocID="{66F652AD-A8B1-497A-8111-A8768250FF41}" presName="compNode" presStyleCnt="0"/>
      <dgm:spPr/>
    </dgm:pt>
    <dgm:pt modelId="{77C94E92-8EE7-46B8-B344-66242C7E40D7}" type="pres">
      <dgm:prSet presAssocID="{66F652AD-A8B1-497A-8111-A8768250FF41}" presName="iconBgRect" presStyleLbl="bgShp" presStyleIdx="1" presStyleCnt="5"/>
      <dgm:spPr/>
    </dgm:pt>
    <dgm:pt modelId="{23B5E966-DC62-4D4C-A626-371E3F240756}" type="pres">
      <dgm:prSet presAssocID="{66F652AD-A8B1-497A-8111-A8768250FF4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BF24A06C-0330-495A-9E28-04A0F91EAE40}" type="pres">
      <dgm:prSet presAssocID="{66F652AD-A8B1-497A-8111-A8768250FF41}" presName="spaceRect" presStyleCnt="0"/>
      <dgm:spPr/>
    </dgm:pt>
    <dgm:pt modelId="{11A24F6E-5B59-4EB1-99FE-75ECF10028CC}" type="pres">
      <dgm:prSet presAssocID="{66F652AD-A8B1-497A-8111-A8768250FF41}" presName="textRect" presStyleLbl="revTx" presStyleIdx="1" presStyleCnt="5">
        <dgm:presLayoutVars>
          <dgm:chMax val="1"/>
          <dgm:chPref val="1"/>
        </dgm:presLayoutVars>
      </dgm:prSet>
      <dgm:spPr/>
    </dgm:pt>
    <dgm:pt modelId="{FAF28511-B10B-4BA5-8455-15639BACD73D}" type="pres">
      <dgm:prSet presAssocID="{A53851E8-71BD-4477-8199-052FC03B78AC}" presName="sibTrans" presStyleLbl="sibTrans2D1" presStyleIdx="0" presStyleCnt="0"/>
      <dgm:spPr/>
    </dgm:pt>
    <dgm:pt modelId="{D5F97968-53D3-4D90-AF8A-8678FB3D94CC}" type="pres">
      <dgm:prSet presAssocID="{E562F1C1-34B5-45AA-AD09-51CBB9F78F77}" presName="compNode" presStyleCnt="0"/>
      <dgm:spPr/>
    </dgm:pt>
    <dgm:pt modelId="{C3B1B4D9-9AE3-4935-9E02-D510024AF4A1}" type="pres">
      <dgm:prSet presAssocID="{E562F1C1-34B5-45AA-AD09-51CBB9F78F77}" presName="iconBgRect" presStyleLbl="bgShp" presStyleIdx="2" presStyleCnt="5"/>
      <dgm:spPr/>
    </dgm:pt>
    <dgm:pt modelId="{08A75DE8-450A-4231-90A7-5EB2534FE544}" type="pres">
      <dgm:prSet presAssocID="{E562F1C1-34B5-45AA-AD09-51CBB9F78F7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lash"/>
        </a:ext>
      </dgm:extLst>
    </dgm:pt>
    <dgm:pt modelId="{E934CD2F-FD38-4886-A3A2-A1D561C62EEC}" type="pres">
      <dgm:prSet presAssocID="{E562F1C1-34B5-45AA-AD09-51CBB9F78F77}" presName="spaceRect" presStyleCnt="0"/>
      <dgm:spPr/>
    </dgm:pt>
    <dgm:pt modelId="{73FAA4AA-91B1-4477-BF4B-7C9E2B129EFE}" type="pres">
      <dgm:prSet presAssocID="{E562F1C1-34B5-45AA-AD09-51CBB9F78F77}" presName="textRect" presStyleLbl="revTx" presStyleIdx="2" presStyleCnt="5">
        <dgm:presLayoutVars>
          <dgm:chMax val="1"/>
          <dgm:chPref val="1"/>
        </dgm:presLayoutVars>
      </dgm:prSet>
      <dgm:spPr/>
    </dgm:pt>
    <dgm:pt modelId="{149D089C-C588-4287-B2CB-91B33154F003}" type="pres">
      <dgm:prSet presAssocID="{C3B9F493-AF5B-4FCF-B587-685341E5726F}" presName="sibTrans" presStyleLbl="sibTrans2D1" presStyleIdx="0" presStyleCnt="0"/>
      <dgm:spPr/>
    </dgm:pt>
    <dgm:pt modelId="{56E0328B-FC79-4599-912E-771458D4A254}" type="pres">
      <dgm:prSet presAssocID="{E8378248-DE14-4BE9-9717-EA944B62BAC7}" presName="compNode" presStyleCnt="0"/>
      <dgm:spPr/>
    </dgm:pt>
    <dgm:pt modelId="{71FC6551-C205-4D30-9CA2-D30727BF6BFE}" type="pres">
      <dgm:prSet presAssocID="{E8378248-DE14-4BE9-9717-EA944B62BAC7}" presName="iconBgRect" presStyleLbl="bgShp" presStyleIdx="3" presStyleCnt="5"/>
      <dgm:spPr/>
    </dgm:pt>
    <dgm:pt modelId="{59D47E86-B9C7-4016-9CE4-06B5665D3EAD}" type="pres">
      <dgm:prSet presAssocID="{E8378248-DE14-4BE9-9717-EA944B62BAC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BA175BB2-8A82-4446-BCBF-5B5A8CE712A0}" type="pres">
      <dgm:prSet presAssocID="{E8378248-DE14-4BE9-9717-EA944B62BAC7}" presName="spaceRect" presStyleCnt="0"/>
      <dgm:spPr/>
    </dgm:pt>
    <dgm:pt modelId="{FBA341C1-16AC-4925-9338-4956F3C65823}" type="pres">
      <dgm:prSet presAssocID="{E8378248-DE14-4BE9-9717-EA944B62BAC7}" presName="textRect" presStyleLbl="revTx" presStyleIdx="3" presStyleCnt="5">
        <dgm:presLayoutVars>
          <dgm:chMax val="1"/>
          <dgm:chPref val="1"/>
        </dgm:presLayoutVars>
      </dgm:prSet>
      <dgm:spPr/>
    </dgm:pt>
    <dgm:pt modelId="{39C8FF6C-4DB6-4FB3-9163-A0B17E9ED88D}" type="pres">
      <dgm:prSet presAssocID="{85223729-8798-4D8D-8282-151274510FB3}" presName="sibTrans" presStyleLbl="sibTrans2D1" presStyleIdx="0" presStyleCnt="0"/>
      <dgm:spPr/>
    </dgm:pt>
    <dgm:pt modelId="{466EC733-56E2-466F-A888-E825868C5E22}" type="pres">
      <dgm:prSet presAssocID="{51748D37-095B-4194-B464-ED02CFDF3B1B}" presName="compNode" presStyleCnt="0"/>
      <dgm:spPr/>
    </dgm:pt>
    <dgm:pt modelId="{8C017E71-0002-48BC-8A78-16EAB4F5DC73}" type="pres">
      <dgm:prSet presAssocID="{51748D37-095B-4194-B464-ED02CFDF3B1B}" presName="iconBgRect" presStyleLbl="bgShp" presStyleIdx="4" presStyleCnt="5"/>
      <dgm:spPr/>
    </dgm:pt>
    <dgm:pt modelId="{8D70906C-711A-4521-932B-853E1CD70076}" type="pres">
      <dgm:prSet presAssocID="{51748D37-095B-4194-B464-ED02CFDF3B1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cculent"/>
        </a:ext>
      </dgm:extLst>
    </dgm:pt>
    <dgm:pt modelId="{B04539CE-29F2-4A20-A8EF-D7BA94FEEE56}" type="pres">
      <dgm:prSet presAssocID="{51748D37-095B-4194-B464-ED02CFDF3B1B}" presName="spaceRect" presStyleCnt="0"/>
      <dgm:spPr/>
    </dgm:pt>
    <dgm:pt modelId="{1FFEB124-D988-4FFB-9389-59174B614412}" type="pres">
      <dgm:prSet presAssocID="{51748D37-095B-4194-B464-ED02CFDF3B1B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2DC02603-A0EB-4277-AC55-7F43BFA19158}" type="presOf" srcId="{B754CA87-ABC8-47E1-A2EA-A62E629F870B}" destId="{6A558BB9-F4C1-414F-B48D-6912316056AE}" srcOrd="0" destOrd="0" presId="urn:microsoft.com/office/officeart/2018/2/layout/IconCircleList"/>
    <dgm:cxn modelId="{6454653E-5161-4D7B-BFE9-69CAEF1984BE}" type="presOf" srcId="{85223729-8798-4D8D-8282-151274510FB3}" destId="{39C8FF6C-4DB6-4FB3-9163-A0B17E9ED88D}" srcOrd="0" destOrd="0" presId="urn:microsoft.com/office/officeart/2018/2/layout/IconCircleList"/>
    <dgm:cxn modelId="{688B8E65-761E-46CF-B374-2A02D4FF57FB}" type="presOf" srcId="{6131774E-E916-416C-989E-3C78A7B85925}" destId="{1744B9AE-2078-45DF-9107-A4009AC1122B}" srcOrd="0" destOrd="0" presId="urn:microsoft.com/office/officeart/2018/2/layout/IconCircleList"/>
    <dgm:cxn modelId="{1969C44C-CD7F-4626-97EF-61BF7C33B48C}" srcId="{B754CA87-ABC8-47E1-A2EA-A62E629F870B}" destId="{E8378248-DE14-4BE9-9717-EA944B62BAC7}" srcOrd="3" destOrd="0" parTransId="{6BC2BE00-6E46-4F83-8109-97DB2FCB3289}" sibTransId="{85223729-8798-4D8D-8282-151274510FB3}"/>
    <dgm:cxn modelId="{9457406F-3C55-4E68-AF11-C2E4DD6202D0}" type="presOf" srcId="{51748D37-095B-4194-B464-ED02CFDF3B1B}" destId="{1FFEB124-D988-4FFB-9389-59174B614412}" srcOrd="0" destOrd="0" presId="urn:microsoft.com/office/officeart/2018/2/layout/IconCircleList"/>
    <dgm:cxn modelId="{22E06077-FF31-4A5A-9AD5-A08D9EA03D54}" type="presOf" srcId="{66F652AD-A8B1-497A-8111-A8768250FF41}" destId="{11A24F6E-5B59-4EB1-99FE-75ECF10028CC}" srcOrd="0" destOrd="0" presId="urn:microsoft.com/office/officeart/2018/2/layout/IconCircleList"/>
    <dgm:cxn modelId="{AC981289-1E1B-4D5D-AE58-4F7254C457D1}" srcId="{B754CA87-ABC8-47E1-A2EA-A62E629F870B}" destId="{E562F1C1-34B5-45AA-AD09-51CBB9F78F77}" srcOrd="2" destOrd="0" parTransId="{60AFBBFF-6BF9-4245-95C4-B1300B5FA54A}" sibTransId="{C3B9F493-AF5B-4FCF-B587-685341E5726F}"/>
    <dgm:cxn modelId="{5CE6F995-E1CC-4D97-AD12-C4B3E77A7BDF}" type="presOf" srcId="{A53851E8-71BD-4477-8199-052FC03B78AC}" destId="{FAF28511-B10B-4BA5-8455-15639BACD73D}" srcOrd="0" destOrd="0" presId="urn:microsoft.com/office/officeart/2018/2/layout/IconCircleList"/>
    <dgm:cxn modelId="{131333AF-F3F4-4605-8175-654ADCC362F2}" srcId="{B754CA87-ABC8-47E1-A2EA-A62E629F870B}" destId="{6131774E-E916-416C-989E-3C78A7B85925}" srcOrd="0" destOrd="0" parTransId="{93EBB053-84BD-43A7-9F03-25555B6E61A9}" sibTransId="{B0F647CE-1603-4E2A-9B1E-0CCF4C1E0207}"/>
    <dgm:cxn modelId="{B8B3BCC6-66C9-4EA4-AB16-0304CAF8287A}" type="presOf" srcId="{B0F647CE-1603-4E2A-9B1E-0CCF4C1E0207}" destId="{04AA384A-4D91-4D6D-B095-6F5737965F9E}" srcOrd="0" destOrd="0" presId="urn:microsoft.com/office/officeart/2018/2/layout/IconCircleList"/>
    <dgm:cxn modelId="{10EFFEE5-66F7-4984-9523-D4A9CA2CDFF6}" type="presOf" srcId="{C3B9F493-AF5B-4FCF-B587-685341E5726F}" destId="{149D089C-C588-4287-B2CB-91B33154F003}" srcOrd="0" destOrd="0" presId="urn:microsoft.com/office/officeart/2018/2/layout/IconCircleList"/>
    <dgm:cxn modelId="{CCCB53F6-CE0D-4025-B15E-233A0DF65136}" type="presOf" srcId="{E562F1C1-34B5-45AA-AD09-51CBB9F78F77}" destId="{73FAA4AA-91B1-4477-BF4B-7C9E2B129EFE}" srcOrd="0" destOrd="0" presId="urn:microsoft.com/office/officeart/2018/2/layout/IconCircleList"/>
    <dgm:cxn modelId="{648E24F8-79B4-4987-97C7-E6CBF841108B}" type="presOf" srcId="{E8378248-DE14-4BE9-9717-EA944B62BAC7}" destId="{FBA341C1-16AC-4925-9338-4956F3C65823}" srcOrd="0" destOrd="0" presId="urn:microsoft.com/office/officeart/2018/2/layout/IconCircleList"/>
    <dgm:cxn modelId="{E3CDF9FA-306E-4C4C-8922-D692B18E017E}" srcId="{B754CA87-ABC8-47E1-A2EA-A62E629F870B}" destId="{51748D37-095B-4194-B464-ED02CFDF3B1B}" srcOrd="4" destOrd="0" parTransId="{532C9B59-C48C-4B3F-BA09-DA8B1D49F136}" sibTransId="{1CCC87D6-5046-4282-9D90-97BCEB6080D7}"/>
    <dgm:cxn modelId="{CE093DFC-04D9-4F8E-A697-A22524F629B7}" srcId="{B754CA87-ABC8-47E1-A2EA-A62E629F870B}" destId="{66F652AD-A8B1-497A-8111-A8768250FF41}" srcOrd="1" destOrd="0" parTransId="{F5352A2E-6B1C-45F4-B330-084A1F5B29A8}" sibTransId="{A53851E8-71BD-4477-8199-052FC03B78AC}"/>
    <dgm:cxn modelId="{B5FAF6EF-EFE6-4EC1-BDC7-3014C89F5048}" type="presParOf" srcId="{6A558BB9-F4C1-414F-B48D-6912316056AE}" destId="{50934320-3CE8-4AFD-A8E5-609DBFE097BD}" srcOrd="0" destOrd="0" presId="urn:microsoft.com/office/officeart/2018/2/layout/IconCircleList"/>
    <dgm:cxn modelId="{9112D6DC-2FDA-4A23-A08F-C3049694AC53}" type="presParOf" srcId="{50934320-3CE8-4AFD-A8E5-609DBFE097BD}" destId="{1CA71A42-C78F-494F-B487-DAD332EF2E2B}" srcOrd="0" destOrd="0" presId="urn:microsoft.com/office/officeart/2018/2/layout/IconCircleList"/>
    <dgm:cxn modelId="{7A5174C1-1C46-46C5-A14D-B4A5BDCA4AD0}" type="presParOf" srcId="{1CA71A42-C78F-494F-B487-DAD332EF2E2B}" destId="{D232D287-9ED8-424A-A472-D8221D15AB41}" srcOrd="0" destOrd="0" presId="urn:microsoft.com/office/officeart/2018/2/layout/IconCircleList"/>
    <dgm:cxn modelId="{944E8DF9-ADF2-4524-85A7-A02FF2B7ACDF}" type="presParOf" srcId="{1CA71A42-C78F-494F-B487-DAD332EF2E2B}" destId="{29F03D34-9DDF-458A-9861-AFA32D59C97C}" srcOrd="1" destOrd="0" presId="urn:microsoft.com/office/officeart/2018/2/layout/IconCircleList"/>
    <dgm:cxn modelId="{AB01B438-D905-4D6E-AE3B-9A42A8FDCD4C}" type="presParOf" srcId="{1CA71A42-C78F-494F-B487-DAD332EF2E2B}" destId="{E2F63141-B31A-47B7-9A68-6D86B82A52A6}" srcOrd="2" destOrd="0" presId="urn:microsoft.com/office/officeart/2018/2/layout/IconCircleList"/>
    <dgm:cxn modelId="{799CE4C3-0778-4AF8-A9AE-18B7A92C8575}" type="presParOf" srcId="{1CA71A42-C78F-494F-B487-DAD332EF2E2B}" destId="{1744B9AE-2078-45DF-9107-A4009AC1122B}" srcOrd="3" destOrd="0" presId="urn:microsoft.com/office/officeart/2018/2/layout/IconCircleList"/>
    <dgm:cxn modelId="{3D163648-D9FA-4A16-A146-009CA01E5D7D}" type="presParOf" srcId="{50934320-3CE8-4AFD-A8E5-609DBFE097BD}" destId="{04AA384A-4D91-4D6D-B095-6F5737965F9E}" srcOrd="1" destOrd="0" presId="urn:microsoft.com/office/officeart/2018/2/layout/IconCircleList"/>
    <dgm:cxn modelId="{FCE6DA7D-AE41-4010-837D-05D2141F692D}" type="presParOf" srcId="{50934320-3CE8-4AFD-A8E5-609DBFE097BD}" destId="{4B1C4796-25CB-4BF6-B592-F7C4BDFD4B16}" srcOrd="2" destOrd="0" presId="urn:microsoft.com/office/officeart/2018/2/layout/IconCircleList"/>
    <dgm:cxn modelId="{D10D62B0-6292-4C57-BFBE-946676C66775}" type="presParOf" srcId="{4B1C4796-25CB-4BF6-B592-F7C4BDFD4B16}" destId="{77C94E92-8EE7-46B8-B344-66242C7E40D7}" srcOrd="0" destOrd="0" presId="urn:microsoft.com/office/officeart/2018/2/layout/IconCircleList"/>
    <dgm:cxn modelId="{6B6DFE01-FF82-4A74-A122-CD5A2EE8EFA0}" type="presParOf" srcId="{4B1C4796-25CB-4BF6-B592-F7C4BDFD4B16}" destId="{23B5E966-DC62-4D4C-A626-371E3F240756}" srcOrd="1" destOrd="0" presId="urn:microsoft.com/office/officeart/2018/2/layout/IconCircleList"/>
    <dgm:cxn modelId="{7C53FC4C-A70E-432D-880D-86B4B80145C3}" type="presParOf" srcId="{4B1C4796-25CB-4BF6-B592-F7C4BDFD4B16}" destId="{BF24A06C-0330-495A-9E28-04A0F91EAE40}" srcOrd="2" destOrd="0" presId="urn:microsoft.com/office/officeart/2018/2/layout/IconCircleList"/>
    <dgm:cxn modelId="{A7464842-7A03-4843-A481-A50703B502C0}" type="presParOf" srcId="{4B1C4796-25CB-4BF6-B592-F7C4BDFD4B16}" destId="{11A24F6E-5B59-4EB1-99FE-75ECF10028CC}" srcOrd="3" destOrd="0" presId="urn:microsoft.com/office/officeart/2018/2/layout/IconCircleList"/>
    <dgm:cxn modelId="{B5AF09EB-6ECD-40EB-A96D-79982BBDF0C5}" type="presParOf" srcId="{50934320-3CE8-4AFD-A8E5-609DBFE097BD}" destId="{FAF28511-B10B-4BA5-8455-15639BACD73D}" srcOrd="3" destOrd="0" presId="urn:microsoft.com/office/officeart/2018/2/layout/IconCircleList"/>
    <dgm:cxn modelId="{FFCA7538-DE57-434A-8C98-268A63AC6D2E}" type="presParOf" srcId="{50934320-3CE8-4AFD-A8E5-609DBFE097BD}" destId="{D5F97968-53D3-4D90-AF8A-8678FB3D94CC}" srcOrd="4" destOrd="0" presId="urn:microsoft.com/office/officeart/2018/2/layout/IconCircleList"/>
    <dgm:cxn modelId="{9D6CA95F-7B35-491C-B037-66E8F975AD65}" type="presParOf" srcId="{D5F97968-53D3-4D90-AF8A-8678FB3D94CC}" destId="{C3B1B4D9-9AE3-4935-9E02-D510024AF4A1}" srcOrd="0" destOrd="0" presId="urn:microsoft.com/office/officeart/2018/2/layout/IconCircleList"/>
    <dgm:cxn modelId="{AB8DF7AE-C3D6-4DA1-B2BB-237C6F7A499E}" type="presParOf" srcId="{D5F97968-53D3-4D90-AF8A-8678FB3D94CC}" destId="{08A75DE8-450A-4231-90A7-5EB2534FE544}" srcOrd="1" destOrd="0" presId="urn:microsoft.com/office/officeart/2018/2/layout/IconCircleList"/>
    <dgm:cxn modelId="{E1601DDE-229E-49BA-A166-4D7E01CFB78D}" type="presParOf" srcId="{D5F97968-53D3-4D90-AF8A-8678FB3D94CC}" destId="{E934CD2F-FD38-4886-A3A2-A1D561C62EEC}" srcOrd="2" destOrd="0" presId="urn:microsoft.com/office/officeart/2018/2/layout/IconCircleList"/>
    <dgm:cxn modelId="{6EFE74F4-DFD8-4DD1-A04B-8F956EC65510}" type="presParOf" srcId="{D5F97968-53D3-4D90-AF8A-8678FB3D94CC}" destId="{73FAA4AA-91B1-4477-BF4B-7C9E2B129EFE}" srcOrd="3" destOrd="0" presId="urn:microsoft.com/office/officeart/2018/2/layout/IconCircleList"/>
    <dgm:cxn modelId="{294B6220-FFC6-42A9-A18D-27922B58B14E}" type="presParOf" srcId="{50934320-3CE8-4AFD-A8E5-609DBFE097BD}" destId="{149D089C-C588-4287-B2CB-91B33154F003}" srcOrd="5" destOrd="0" presId="urn:microsoft.com/office/officeart/2018/2/layout/IconCircleList"/>
    <dgm:cxn modelId="{6097C48F-EE1D-42C8-811B-D68A4FEB2909}" type="presParOf" srcId="{50934320-3CE8-4AFD-A8E5-609DBFE097BD}" destId="{56E0328B-FC79-4599-912E-771458D4A254}" srcOrd="6" destOrd="0" presId="urn:microsoft.com/office/officeart/2018/2/layout/IconCircleList"/>
    <dgm:cxn modelId="{830F8498-776B-4A9B-BF3B-15B75F02332F}" type="presParOf" srcId="{56E0328B-FC79-4599-912E-771458D4A254}" destId="{71FC6551-C205-4D30-9CA2-D30727BF6BFE}" srcOrd="0" destOrd="0" presId="urn:microsoft.com/office/officeart/2018/2/layout/IconCircleList"/>
    <dgm:cxn modelId="{09F581E2-CA52-441E-9B55-511D7BCC2AA7}" type="presParOf" srcId="{56E0328B-FC79-4599-912E-771458D4A254}" destId="{59D47E86-B9C7-4016-9CE4-06B5665D3EAD}" srcOrd="1" destOrd="0" presId="urn:microsoft.com/office/officeart/2018/2/layout/IconCircleList"/>
    <dgm:cxn modelId="{F0F765E8-0324-43EC-8EF3-23707D8B930E}" type="presParOf" srcId="{56E0328B-FC79-4599-912E-771458D4A254}" destId="{BA175BB2-8A82-4446-BCBF-5B5A8CE712A0}" srcOrd="2" destOrd="0" presId="urn:microsoft.com/office/officeart/2018/2/layout/IconCircleList"/>
    <dgm:cxn modelId="{FBE521CD-1D59-48FE-8984-1BD32CD77732}" type="presParOf" srcId="{56E0328B-FC79-4599-912E-771458D4A254}" destId="{FBA341C1-16AC-4925-9338-4956F3C65823}" srcOrd="3" destOrd="0" presId="urn:microsoft.com/office/officeart/2018/2/layout/IconCircleList"/>
    <dgm:cxn modelId="{15698D33-4966-4338-A7BF-D26CBA6CA01F}" type="presParOf" srcId="{50934320-3CE8-4AFD-A8E5-609DBFE097BD}" destId="{39C8FF6C-4DB6-4FB3-9163-A0B17E9ED88D}" srcOrd="7" destOrd="0" presId="urn:microsoft.com/office/officeart/2018/2/layout/IconCircleList"/>
    <dgm:cxn modelId="{6D4F2A84-77EB-4C9F-BB42-4B865A67BF87}" type="presParOf" srcId="{50934320-3CE8-4AFD-A8E5-609DBFE097BD}" destId="{466EC733-56E2-466F-A888-E825868C5E22}" srcOrd="8" destOrd="0" presId="urn:microsoft.com/office/officeart/2018/2/layout/IconCircleList"/>
    <dgm:cxn modelId="{3B13B1EC-63A6-434B-A927-D0DA12F670A2}" type="presParOf" srcId="{466EC733-56E2-466F-A888-E825868C5E22}" destId="{8C017E71-0002-48BC-8A78-16EAB4F5DC73}" srcOrd="0" destOrd="0" presId="urn:microsoft.com/office/officeart/2018/2/layout/IconCircleList"/>
    <dgm:cxn modelId="{2D1B0F3F-213E-4C6F-97A5-6B91B0DFBC73}" type="presParOf" srcId="{466EC733-56E2-466F-A888-E825868C5E22}" destId="{8D70906C-711A-4521-932B-853E1CD70076}" srcOrd="1" destOrd="0" presId="urn:microsoft.com/office/officeart/2018/2/layout/IconCircleList"/>
    <dgm:cxn modelId="{18658065-E2F3-46C2-9EBC-3CF7ED16BB31}" type="presParOf" srcId="{466EC733-56E2-466F-A888-E825868C5E22}" destId="{B04539CE-29F2-4A20-A8EF-D7BA94FEEE56}" srcOrd="2" destOrd="0" presId="urn:microsoft.com/office/officeart/2018/2/layout/IconCircleList"/>
    <dgm:cxn modelId="{0AD449A0-6671-4EE9-9804-202FE4769D90}" type="presParOf" srcId="{466EC733-56E2-466F-A888-E825868C5E22}" destId="{1FFEB124-D988-4FFB-9389-59174B61441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594C3-D2A6-4353-881A-53A912FD9F72}">
      <dsp:nvSpPr>
        <dsp:cNvPr id="0" name=""/>
        <dsp:cNvSpPr/>
      </dsp:nvSpPr>
      <dsp:spPr>
        <a:xfrm>
          <a:off x="672817" y="255780"/>
          <a:ext cx="2093062" cy="20930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E4B9E-0AF2-4F16-8CF4-7D0C28889030}">
      <dsp:nvSpPr>
        <dsp:cNvPr id="0" name=""/>
        <dsp:cNvSpPr/>
      </dsp:nvSpPr>
      <dsp:spPr>
        <a:xfrm>
          <a:off x="1118880" y="701842"/>
          <a:ext cx="1200937" cy="1200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6BF06-6AE2-42F7-A17C-7C0493091774}">
      <dsp:nvSpPr>
        <dsp:cNvPr id="0" name=""/>
        <dsp:cNvSpPr/>
      </dsp:nvSpPr>
      <dsp:spPr>
        <a:xfrm>
          <a:off x="3723" y="3000780"/>
          <a:ext cx="343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b="0" i="0" kern="1200" baseline="0"/>
            <a:t>Anchor plants in the soil.</a:t>
          </a:r>
          <a:endParaRPr lang="en-US" sz="2500" kern="1200"/>
        </a:p>
      </dsp:txBody>
      <dsp:txXfrm>
        <a:off x="3723" y="3000780"/>
        <a:ext cx="3431250" cy="720000"/>
      </dsp:txXfrm>
    </dsp:sp>
    <dsp:sp modelId="{7AC71B95-65E4-47E2-81AD-F0C133943B6C}">
      <dsp:nvSpPr>
        <dsp:cNvPr id="0" name=""/>
        <dsp:cNvSpPr/>
      </dsp:nvSpPr>
      <dsp:spPr>
        <a:xfrm>
          <a:off x="4704536" y="255780"/>
          <a:ext cx="2093062" cy="20930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F7F42-8C1E-4255-A0FF-7A2A6692B3F7}">
      <dsp:nvSpPr>
        <dsp:cNvPr id="0" name=""/>
        <dsp:cNvSpPr/>
      </dsp:nvSpPr>
      <dsp:spPr>
        <a:xfrm>
          <a:off x="5150598" y="701842"/>
          <a:ext cx="1200937" cy="1200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A30B4-3F9A-42FB-B88A-DCA871FBDC75}">
      <dsp:nvSpPr>
        <dsp:cNvPr id="0" name=""/>
        <dsp:cNvSpPr/>
      </dsp:nvSpPr>
      <dsp:spPr>
        <a:xfrm>
          <a:off x="4035442" y="3000780"/>
          <a:ext cx="343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b="0" i="0" kern="1200" baseline="0"/>
            <a:t>Absorb water and nutrients.</a:t>
          </a:r>
          <a:endParaRPr lang="en-US" sz="2500" kern="1200"/>
        </a:p>
      </dsp:txBody>
      <dsp:txXfrm>
        <a:off x="4035442" y="3000780"/>
        <a:ext cx="3431250" cy="720000"/>
      </dsp:txXfrm>
    </dsp:sp>
    <dsp:sp modelId="{202364C5-59FE-43C3-8AD3-2484009AF638}">
      <dsp:nvSpPr>
        <dsp:cNvPr id="0" name=""/>
        <dsp:cNvSpPr/>
      </dsp:nvSpPr>
      <dsp:spPr>
        <a:xfrm>
          <a:off x="8736255" y="255780"/>
          <a:ext cx="2093062" cy="20930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20669E-B320-44A4-B38D-26866F7509F8}">
      <dsp:nvSpPr>
        <dsp:cNvPr id="0" name=""/>
        <dsp:cNvSpPr/>
      </dsp:nvSpPr>
      <dsp:spPr>
        <a:xfrm>
          <a:off x="9182317" y="701842"/>
          <a:ext cx="1200937" cy="12009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78AE9-80A7-424F-9526-D70AED411834}">
      <dsp:nvSpPr>
        <dsp:cNvPr id="0" name=""/>
        <dsp:cNvSpPr/>
      </dsp:nvSpPr>
      <dsp:spPr>
        <a:xfrm>
          <a:off x="8067161" y="3000780"/>
          <a:ext cx="343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b="0" i="0" kern="1200" baseline="0"/>
            <a:t>Store food and nutrients. </a:t>
          </a:r>
          <a:endParaRPr lang="en-US" sz="2500" kern="1200"/>
        </a:p>
      </dsp:txBody>
      <dsp:txXfrm>
        <a:off x="8067161" y="3000780"/>
        <a:ext cx="343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04B04-B6E0-4E74-A0A3-CBBC68820DC1}">
      <dsp:nvSpPr>
        <dsp:cNvPr id="0" name=""/>
        <dsp:cNvSpPr/>
      </dsp:nvSpPr>
      <dsp:spPr>
        <a:xfrm>
          <a:off x="2650812" y="4352"/>
          <a:ext cx="1852875" cy="1852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B7D99-11C6-48F5-AD6B-2FF46334E832}">
      <dsp:nvSpPr>
        <dsp:cNvPr id="0" name=""/>
        <dsp:cNvSpPr/>
      </dsp:nvSpPr>
      <dsp:spPr>
        <a:xfrm>
          <a:off x="3045687" y="399227"/>
          <a:ext cx="1063125" cy="1063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E10AC-F5A1-4F68-B810-392917543733}">
      <dsp:nvSpPr>
        <dsp:cNvPr id="0" name=""/>
        <dsp:cNvSpPr/>
      </dsp:nvSpPr>
      <dsp:spPr>
        <a:xfrm>
          <a:off x="2058500" y="2434353"/>
          <a:ext cx="3037500" cy="123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kern="1200" cap="none" dirty="0"/>
            <a:t>Roots:</a:t>
          </a:r>
          <a:r>
            <a:rPr lang="en-US" sz="2000" kern="1200" cap="none" dirty="0"/>
            <a:t> underground, absorb water and nutrients, no photosynthesis.</a:t>
          </a:r>
        </a:p>
      </dsp:txBody>
      <dsp:txXfrm>
        <a:off x="2058500" y="2434353"/>
        <a:ext cx="3037500" cy="1237500"/>
      </dsp:txXfrm>
    </dsp:sp>
    <dsp:sp modelId="{0E7B68D0-9E1B-46D2-9238-E5C2FA8DF3FD}">
      <dsp:nvSpPr>
        <dsp:cNvPr id="0" name=""/>
        <dsp:cNvSpPr/>
      </dsp:nvSpPr>
      <dsp:spPr>
        <a:xfrm>
          <a:off x="6219875" y="4352"/>
          <a:ext cx="1852875" cy="1852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3A49A-E6A1-49FF-B3CB-DF3C02B1548C}">
      <dsp:nvSpPr>
        <dsp:cNvPr id="0" name=""/>
        <dsp:cNvSpPr/>
      </dsp:nvSpPr>
      <dsp:spPr>
        <a:xfrm>
          <a:off x="6614750" y="399227"/>
          <a:ext cx="1063125" cy="1063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90D109-C761-478D-8392-A064A4568368}">
      <dsp:nvSpPr>
        <dsp:cNvPr id="0" name=""/>
        <dsp:cNvSpPr/>
      </dsp:nvSpPr>
      <dsp:spPr>
        <a:xfrm>
          <a:off x="5627562" y="2434353"/>
          <a:ext cx="3037500" cy="123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kern="1200" cap="none" dirty="0"/>
            <a:t>Leaves: </a:t>
          </a:r>
          <a:r>
            <a:rPr lang="en-US" sz="2000" kern="1200" cap="none" dirty="0"/>
            <a:t>above ground, perform photosynthesis, gas exchange.</a:t>
          </a:r>
        </a:p>
      </dsp:txBody>
      <dsp:txXfrm>
        <a:off x="5627562" y="2434353"/>
        <a:ext cx="3037500" cy="1237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2D287-9ED8-424A-A472-D8221D15AB41}">
      <dsp:nvSpPr>
        <dsp:cNvPr id="0" name=""/>
        <dsp:cNvSpPr/>
      </dsp:nvSpPr>
      <dsp:spPr>
        <a:xfrm>
          <a:off x="150760" y="770325"/>
          <a:ext cx="905246" cy="905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F03D34-9DDF-458A-9861-AFA32D59C97C}">
      <dsp:nvSpPr>
        <dsp:cNvPr id="0" name=""/>
        <dsp:cNvSpPr/>
      </dsp:nvSpPr>
      <dsp:spPr>
        <a:xfrm>
          <a:off x="340862" y="960427"/>
          <a:ext cx="525042" cy="5250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44B9AE-2078-45DF-9107-A4009AC1122B}">
      <dsp:nvSpPr>
        <dsp:cNvPr id="0" name=""/>
        <dsp:cNvSpPr/>
      </dsp:nvSpPr>
      <dsp:spPr>
        <a:xfrm>
          <a:off x="1249988" y="770325"/>
          <a:ext cx="2133795" cy="905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/>
            <a:t>Photosynthesis</a:t>
          </a:r>
          <a:r>
            <a:rPr lang="en-US" sz="1400" b="0" i="0" kern="1200" baseline="0"/>
            <a:t> – The process by which leaves convert sunlight into energy for the plant. </a:t>
          </a:r>
          <a:endParaRPr lang="en-US" sz="1400" kern="1200"/>
        </a:p>
      </dsp:txBody>
      <dsp:txXfrm>
        <a:off x="1249988" y="770325"/>
        <a:ext cx="2133795" cy="905246"/>
      </dsp:txXfrm>
    </dsp:sp>
    <dsp:sp modelId="{77C94E92-8EE7-46B8-B344-66242C7E40D7}">
      <dsp:nvSpPr>
        <dsp:cNvPr id="0" name=""/>
        <dsp:cNvSpPr/>
      </dsp:nvSpPr>
      <dsp:spPr>
        <a:xfrm>
          <a:off x="3755581" y="770325"/>
          <a:ext cx="905246" cy="9052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B5E966-DC62-4D4C-A626-371E3F240756}">
      <dsp:nvSpPr>
        <dsp:cNvPr id="0" name=""/>
        <dsp:cNvSpPr/>
      </dsp:nvSpPr>
      <dsp:spPr>
        <a:xfrm>
          <a:off x="3945683" y="960427"/>
          <a:ext cx="525042" cy="5250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24F6E-5B59-4EB1-99FE-75ECF10028CC}">
      <dsp:nvSpPr>
        <dsp:cNvPr id="0" name=""/>
        <dsp:cNvSpPr/>
      </dsp:nvSpPr>
      <dsp:spPr>
        <a:xfrm>
          <a:off x="4854809" y="770325"/>
          <a:ext cx="2133795" cy="905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/>
            <a:t>Absorption</a:t>
          </a:r>
          <a:r>
            <a:rPr lang="en-US" sz="1400" b="0" i="0" kern="1200" baseline="0"/>
            <a:t> – How roots take in water and nutrients from the soil. </a:t>
          </a:r>
          <a:endParaRPr lang="en-US" sz="1400" kern="1200"/>
        </a:p>
      </dsp:txBody>
      <dsp:txXfrm>
        <a:off x="4854809" y="770325"/>
        <a:ext cx="2133795" cy="905246"/>
      </dsp:txXfrm>
    </dsp:sp>
    <dsp:sp modelId="{C3B1B4D9-9AE3-4935-9E02-D510024AF4A1}">
      <dsp:nvSpPr>
        <dsp:cNvPr id="0" name=""/>
        <dsp:cNvSpPr/>
      </dsp:nvSpPr>
      <dsp:spPr>
        <a:xfrm>
          <a:off x="7360402" y="770325"/>
          <a:ext cx="905246" cy="9052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A75DE8-450A-4231-90A7-5EB2534FE544}">
      <dsp:nvSpPr>
        <dsp:cNvPr id="0" name=""/>
        <dsp:cNvSpPr/>
      </dsp:nvSpPr>
      <dsp:spPr>
        <a:xfrm>
          <a:off x="7550504" y="960427"/>
          <a:ext cx="525042" cy="5250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AA4AA-91B1-4477-BF4B-7C9E2B129EFE}">
      <dsp:nvSpPr>
        <dsp:cNvPr id="0" name=""/>
        <dsp:cNvSpPr/>
      </dsp:nvSpPr>
      <dsp:spPr>
        <a:xfrm>
          <a:off x="8459630" y="770325"/>
          <a:ext cx="2133795" cy="905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/>
            <a:t>Transpiration</a:t>
          </a:r>
          <a:r>
            <a:rPr lang="en-US" sz="1400" b="0" i="0" kern="1200" baseline="0"/>
            <a:t> – The release of water vapor from leaves into the air. </a:t>
          </a:r>
          <a:endParaRPr lang="en-US" sz="1400" kern="1200"/>
        </a:p>
      </dsp:txBody>
      <dsp:txXfrm>
        <a:off x="8459630" y="770325"/>
        <a:ext cx="2133795" cy="905246"/>
      </dsp:txXfrm>
    </dsp:sp>
    <dsp:sp modelId="{71FC6551-C205-4D30-9CA2-D30727BF6BFE}">
      <dsp:nvSpPr>
        <dsp:cNvPr id="0" name=""/>
        <dsp:cNvSpPr/>
      </dsp:nvSpPr>
      <dsp:spPr>
        <a:xfrm>
          <a:off x="150760" y="2361950"/>
          <a:ext cx="905246" cy="9052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47E86-B9C7-4016-9CE4-06B5665D3EAD}">
      <dsp:nvSpPr>
        <dsp:cNvPr id="0" name=""/>
        <dsp:cNvSpPr/>
      </dsp:nvSpPr>
      <dsp:spPr>
        <a:xfrm>
          <a:off x="340862" y="2552052"/>
          <a:ext cx="525042" cy="52504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A341C1-16AC-4925-9338-4956F3C65823}">
      <dsp:nvSpPr>
        <dsp:cNvPr id="0" name=""/>
        <dsp:cNvSpPr/>
      </dsp:nvSpPr>
      <dsp:spPr>
        <a:xfrm>
          <a:off x="1249988" y="2361950"/>
          <a:ext cx="2133795" cy="905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/>
            <a:t>Xylem and Phloem</a:t>
          </a:r>
          <a:r>
            <a:rPr lang="en-US" sz="1400" b="0" i="0" kern="1200" baseline="0"/>
            <a:t> – The transport systems in plants that move water, nutrients, and food. </a:t>
          </a:r>
          <a:endParaRPr lang="en-US" sz="1400" kern="1200"/>
        </a:p>
      </dsp:txBody>
      <dsp:txXfrm>
        <a:off x="1249988" y="2361950"/>
        <a:ext cx="2133795" cy="905246"/>
      </dsp:txXfrm>
    </dsp:sp>
    <dsp:sp modelId="{8C017E71-0002-48BC-8A78-16EAB4F5DC73}">
      <dsp:nvSpPr>
        <dsp:cNvPr id="0" name=""/>
        <dsp:cNvSpPr/>
      </dsp:nvSpPr>
      <dsp:spPr>
        <a:xfrm>
          <a:off x="3755581" y="2361950"/>
          <a:ext cx="905246" cy="9052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70906C-711A-4521-932B-853E1CD70076}">
      <dsp:nvSpPr>
        <dsp:cNvPr id="0" name=""/>
        <dsp:cNvSpPr/>
      </dsp:nvSpPr>
      <dsp:spPr>
        <a:xfrm>
          <a:off x="3945683" y="2552052"/>
          <a:ext cx="525042" cy="52504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FEB124-D988-4FFB-9389-59174B614412}">
      <dsp:nvSpPr>
        <dsp:cNvPr id="0" name=""/>
        <dsp:cNvSpPr/>
      </dsp:nvSpPr>
      <dsp:spPr>
        <a:xfrm>
          <a:off x="4854809" y="2361950"/>
          <a:ext cx="2133795" cy="905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/>
            <a:t>Anchorage</a:t>
          </a:r>
          <a:r>
            <a:rPr lang="en-US" sz="1400" b="0" i="0" kern="1200" baseline="0"/>
            <a:t> – The role of roots in keeping plants stable in the ground. </a:t>
          </a:r>
          <a:endParaRPr lang="en-US" sz="1400" kern="1200"/>
        </a:p>
      </dsp:txBody>
      <dsp:txXfrm>
        <a:off x="4854809" y="2361950"/>
        <a:ext cx="2133795" cy="905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6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31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1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8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3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1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1/29/2025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7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1/29/2025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5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1/29/2025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78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9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2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2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hyperlink" Target="https://www.youtube.com/watch?v=XSfYArQEU3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9mZf_UKTxtk" TargetMode="External"/><Relationship Id="rId5" Type="http://schemas.openxmlformats.org/officeDocument/2006/relationships/hyperlink" Target="https://www.youtube.com/watch?v=_3Ofe--FUv8" TargetMode="External"/><Relationship Id="rId4" Type="http://schemas.openxmlformats.org/officeDocument/2006/relationships/hyperlink" Target="https://www.youtube.com/watch?v=v6YhghG7mzQ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2.bp.blogspot.com/-2H3Voq43Yvk/UYS8MfHuJRI/AAAAAAAAB9k/XKEJI9DPXj4/s1600/root+hair+cell+3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istockphoto.com/id/1250182936/vector/structure-of-leaf.jpg?s=170667a&amp;w=0&amp;k=20&amp;c=_HIC49vlG9GsU7FytVKth702Sphn5EHyTVfggnKxJ30=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view=detailV2&amp;ccid=M2YQl%2B%2Bk&amp;id=820CD0A6C406E89CF5C5179BF46452599DE19F9B&amp;thid=OIP.M2YQl--k4AtNqU_4nQAQFwHaE8&amp;mediaurl=https%3A%2F%2Fcdn.pixabay.com%2Fphoto%2F2015%2F10%2F22%2F17%2F45%2Fleaf-1001679_960_720.jpg&amp;cdnurl=https%3A%2F%2Fth.bing.com%2Fth%2Fid%2FR.33661097efa4e00b4da94ff89d001017%3Frik%3Dm5%252fhnVlSZPSbFw%26pid%3DImgRaw%26r%3D0&amp;exph=640&amp;expw=960&amp;q=leaves&amp;simid=608014267428322822&amp;FORM=IRPRST&amp;ck=149C35E0952524EED25E5D4DB941B215&amp;selectedIndex=3&amp;itb=0&amp;cw=1334&amp;ch=666&amp;ajaxhist=0&amp;ajaxserp=0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DD0EAF-BF73-48D8-A426-3085C4B88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0500FFB-BB1D-29F8-8F4D-6194F7FBA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42" y="725467"/>
            <a:ext cx="5414255" cy="2784496"/>
          </a:xfrm>
        </p:spPr>
        <p:txBody>
          <a:bodyPr>
            <a:normAutofit/>
          </a:bodyPr>
          <a:lstStyle/>
          <a:p>
            <a:pPr algn="l"/>
            <a:r>
              <a:rPr lang="en-US" b="1" kern="0" dirty="0">
                <a:solidFill>
                  <a:schemeClr val="tx2">
                    <a:alpha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Structure of Roots and Leaves</a:t>
            </a:r>
            <a:endParaRPr lang="en-US" dirty="0">
              <a:solidFill>
                <a:schemeClr val="tx2">
                  <a:alpha val="8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9E25C0-9F91-9778-4F6A-BD01E20A6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42" y="3602037"/>
            <a:ext cx="5414255" cy="2522161"/>
          </a:xfrm>
        </p:spPr>
        <p:txBody>
          <a:bodyPr>
            <a:normAutofit/>
          </a:bodyPr>
          <a:lstStyle/>
          <a:p>
            <a:pPr algn="l"/>
            <a:r>
              <a:rPr lang="en-US" sz="1400" b="1" kern="0" dirty="0">
                <a:solidFill>
                  <a:schemeClr val="tx1"/>
                </a:solidFill>
                <a:effectLst/>
                <a:latin typeface="Amasis MT Pro" panose="020405040500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Florida Benchmark</a:t>
            </a:r>
            <a:r>
              <a:rPr lang="en-US" sz="1400" kern="0" dirty="0">
                <a:solidFill>
                  <a:schemeClr val="tx1"/>
                </a:solidFill>
                <a:effectLst/>
                <a:latin typeface="Amasis MT Pro" panose="020405040500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SC.3.L.14.1: Describe structures in plants and their roles in food production, support, water and nutrient transport, and reproduction.</a:t>
            </a:r>
          </a:p>
          <a:p>
            <a:pPr algn="l"/>
            <a:endParaRPr lang="en-US" sz="1400" kern="0" dirty="0">
              <a:solidFill>
                <a:schemeClr val="tx1"/>
              </a:solidFill>
              <a:latin typeface="Amasis MT Pro" panose="020405040500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1400" b="1" dirty="0">
                <a:solidFill>
                  <a:schemeClr val="tx1"/>
                </a:solidFill>
                <a:latin typeface="Amasis MT Pro" panose="02040504050005020304" pitchFamily="18" charset="0"/>
              </a:rPr>
              <a:t>NGS Standard:</a:t>
            </a:r>
            <a:r>
              <a:rPr lang="en-US" sz="1400" dirty="0">
                <a:solidFill>
                  <a:schemeClr val="tx1"/>
                </a:solidFill>
                <a:latin typeface="Amasis MT Pro" panose="02040504050005020304" pitchFamily="18" charset="0"/>
              </a:rPr>
              <a:t> 4-LS1-1: Construct an argument that plants and animals have internal and external structures that function to support survival, growth, behavior, and reproduction.</a:t>
            </a:r>
            <a:endParaRPr lang="en-US" sz="1400" kern="100" dirty="0">
              <a:solidFill>
                <a:schemeClr val="tx1"/>
              </a:solidFill>
              <a:effectLst/>
              <a:latin typeface="Amasis MT Pro" panose="020405040500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endParaRPr lang="en-US" sz="1400" dirty="0">
              <a:solidFill>
                <a:schemeClr val="tx1"/>
              </a:solidFill>
              <a:latin typeface="Amasis MT Pro" panose="02040504050005020304" pitchFamily="18" charset="0"/>
            </a:endParaRPr>
          </a:p>
        </p:txBody>
      </p:sp>
      <p:pic>
        <p:nvPicPr>
          <p:cNvPr id="4" name="Picture 3" descr="Plant and roots">
            <a:extLst>
              <a:ext uri="{FF2B5EF4-FFF2-40B4-BE49-F238E27FC236}">
                <a16:creationId xmlns:a16="http://schemas.microsoft.com/office/drawing/2014/main" id="{BAA79DF0-3D4B-1BB8-5442-2949B3F9C3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21" r="11712" b="-2"/>
          <a:stretch/>
        </p:blipFill>
        <p:spPr>
          <a:xfrm>
            <a:off x="6084873" y="-3440"/>
            <a:ext cx="6129950" cy="6861439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4299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0CB7D2E-C7F8-43A5-99C4-1D761C49B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ight Triangle 55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5" y="5174205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75596FB-C65E-27EC-A4B8-047112584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57856"/>
            <a:ext cx="10744186" cy="158922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>
                    <a:alpha val="80000"/>
                  </a:schemeClr>
                </a:solidFill>
              </a:rPr>
              <a:t>Related Concept: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21FD571-42E4-4432-8E86-148D0A97D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8742" y="168275"/>
            <a:ext cx="11794516" cy="44575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B078908E-3C14-77F0-5806-1DD8E8206C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289077"/>
              </p:ext>
            </p:extLst>
          </p:nvPr>
        </p:nvGraphicFramePr>
        <p:xfrm>
          <a:off x="457200" y="419988"/>
          <a:ext cx="10744186" cy="4037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350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E60796-BC52-4154-A3A9-773DE8285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51324" y="1555703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ocument 15">
            <a:extLst>
              <a:ext uri="{FF2B5EF4-FFF2-40B4-BE49-F238E27FC236}">
                <a16:creationId xmlns:a16="http://schemas.microsoft.com/office/drawing/2014/main" id="{BFEC1042-3FDC-47A3-BCD7-CA9D052F9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744293" y="1744296"/>
            <a:ext cx="6858000" cy="3369413"/>
          </a:xfrm>
          <a:prstGeom prst="flowChartDocumen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EA0A97F-ECE5-D11C-6C47-ECF8265C9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0" y="732348"/>
            <a:ext cx="5410199" cy="22407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The Root and the Leaf</a:t>
            </a:r>
          </a:p>
        </p:txBody>
      </p:sp>
      <p:pic>
        <p:nvPicPr>
          <p:cNvPr id="7" name="Graphic 6" descr="Plant">
            <a:extLst>
              <a:ext uri="{FF2B5EF4-FFF2-40B4-BE49-F238E27FC236}">
                <a16:creationId xmlns:a16="http://schemas.microsoft.com/office/drawing/2014/main" id="{D0036D74-89D8-3992-2076-5FC1DAF67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7222" y="978211"/>
            <a:ext cx="5009616" cy="50096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D4759-ECA3-DCB9-41BE-C83131E1F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0" y="3264832"/>
            <a:ext cx="5410199" cy="2980124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chemeClr val="tx2"/>
                </a:solidFill>
                <a:hlinkClick r:id="rId4"/>
              </a:rPr>
              <a:t>Parts of a Plant and Their Functions for Kids | Root, Stem, Leaf, Flower &amp; Fruit</a:t>
            </a:r>
            <a:r>
              <a:rPr lang="en-US" sz="1800">
                <a:solidFill>
                  <a:schemeClr val="tx2"/>
                </a:solidFill>
              </a:rPr>
              <a:t> </a:t>
            </a:r>
          </a:p>
          <a:p>
            <a:r>
              <a:rPr lang="en-US" sz="1800">
                <a:solidFill>
                  <a:schemeClr val="tx2"/>
                </a:solidFill>
                <a:hlinkClick r:id="rId5"/>
              </a:rPr>
              <a:t>Root Functions</a:t>
            </a:r>
            <a:endParaRPr lang="en-US" sz="1800">
              <a:solidFill>
                <a:schemeClr val="tx2"/>
              </a:solidFill>
            </a:endParaRPr>
          </a:p>
          <a:p>
            <a:r>
              <a:rPr lang="en-US" sz="1800">
                <a:solidFill>
                  <a:schemeClr val="tx2"/>
                </a:solidFill>
                <a:hlinkClick r:id="rId6"/>
              </a:rPr>
              <a:t>Parts of a Plant: Roots</a:t>
            </a:r>
            <a:endParaRPr lang="en-US" sz="1800">
              <a:solidFill>
                <a:schemeClr val="tx2"/>
              </a:solidFill>
            </a:endParaRPr>
          </a:p>
          <a:p>
            <a:r>
              <a:rPr lang="en-US" sz="1800">
                <a:solidFill>
                  <a:schemeClr val="tx2"/>
                </a:solidFill>
                <a:hlinkClick r:id="rId6"/>
              </a:rPr>
              <a:t>(37) Parts of a Plant: Roots – YouTube</a:t>
            </a:r>
            <a:endParaRPr lang="en-US" sz="1800">
              <a:solidFill>
                <a:schemeClr val="tx2"/>
              </a:solidFill>
            </a:endParaRPr>
          </a:p>
          <a:p>
            <a:r>
              <a:rPr lang="en-US" sz="1800">
                <a:solidFill>
                  <a:schemeClr val="tx2"/>
                </a:solidFill>
                <a:hlinkClick r:id="rId7"/>
              </a:rPr>
              <a:t>PARTS OF A LEAF | Leaf Parts and their Functions | Science Lesson</a:t>
            </a:r>
            <a:endParaRPr lang="en-US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595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BBF3378-C49E-4B97-A883-6393FBF18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A3D4001-286E-4CB2-B293-3058BDDC8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81F6D9A-C297-4D43-A56B-E097477E9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BD5299F-3CBD-431D-A276-1F6EBDE6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579A460-D36C-4808-99FD-224968EC8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FACC58E-31A5-41E4-BCE1-9A0FF26F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3EE866F-1BA5-4009-983D-0A270F265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E7DADAE-DB0C-47E3-AE16-C7B09A32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AB89127-DBEE-47FB-951F-C4FEBC41E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68F6061-E9B4-4C8B-B421-CB81EF3715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4F431D3-EEE6-4416-BA2B-7B8942561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3A1230D-F162-470F-B26A-44F48789F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128856B-8BFD-40E1-993B-93F4DDEEC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AD4C0C2-878C-4A6F-998A-CDDC31ACD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EE0349E-7D03-4F4E-BCAA-D6BAC3E05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D4A5BD7-7EA2-4F4A-A88B-240C62605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5DE89C9-D993-4FE5-9E60-4816CB1A6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574CA6C-639F-41A6-AED3-15C0E0E1B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3864BFB-5F88-4311-A2A0-12D067F91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9B3E436-97A2-4763-9E55-2C470DF17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462A8CC-9918-4941-9B4A-36FB3F853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0671973-544E-4370-8DB9-174DAB82F9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5505BD9-45DD-4763-90CB-FB9DB0661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022B701-1894-49C5-A67C-6B8377C7C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0501CD9-45DC-4009-A410-08DB27A87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0BD35CA-BF52-4F44-B789-E3B98042D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5AED4B0-30B1-4E36-86A4-42C2A9181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A1A0260-34D8-4474-8C33-ED80F8309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DCCA183-C630-4855-8BD6-0E4EEE59F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43E8B9F-C809-423A-ADAA-80CE5C071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621EBC9-CEB1-4BA5-82D6-9944A3C12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EB68BB96-3C54-47CE-A559-16FC5968E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DDD9304-3AB6-4BE9-833E-9C1B3EC42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7756000-2285-4D38-AD2B-91F47CF8B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F7A36A8-4BBE-49D8-94DA-606561AC0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61EE45E-0342-4F26-8CD3-85CDDF7E5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9C5DC0E-03C0-4CEB-AD10-3A3C99994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E1CE081-E685-46D4-BAF7-54C65BD82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486C88F-30DD-46C8-9B05-F885D4EB0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290BAD11-B30B-49DE-A566-E21BCDDCF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1F821CC-6C37-4415-8DA6-EF6B42D87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C9ECD1FB-7FE8-477E-8E90-648AE4E9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81C9DD8-7FF3-44E6-9887-1CE07DBD9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54D87AF-08CE-4125-AF4B-8C8A9D340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3C9C908-1A58-4E28-969E-48E9BA61BB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530AEF7-35DB-44E3-93EB-B3F0FBA9E5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108D15E-72F2-45D7-9050-8322CB1F8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C764F43-FB23-49CB-B2CA-ACFBFB412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64C60457-68FC-4E1F-9ABB-E79094AE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2C915FB-0611-4283-8EC1-88510A69F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3CF80AC6-E542-456F-BEE8-E9CF46AC2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EC6EED6-01FF-4941-A4AB-224D26EE1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8D16FF7-D5D7-4A97-BB5E-A069EF13A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703DF22-27D8-481B-95B5-A4A7A6206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F7256DA-C9DD-498F-A3B4-789819FE4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EBEBA9FF-8036-4656-B1F1-87953464D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575DABD2-EA79-4547-AFC6-53720AB60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060E1B5-52C7-4314-98B0-3AE8A0B63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33D416E-D8B5-4097-B7F0-1BA0357D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5862DFC-3406-4DC9-AA41-0CE64748A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C908427-368C-4792-A5E5-313F77FF28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8CB189E-908B-495D-B023-05D3D2C1B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A173122F-D466-4F08-90FA-0038F7AC2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A929113-1368-4B1B-9C6F-140F47CBF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7" name="Right Triangle 116">
            <a:extLst>
              <a:ext uri="{FF2B5EF4-FFF2-40B4-BE49-F238E27FC236}">
                <a16:creationId xmlns:a16="http://schemas.microsoft.com/office/drawing/2014/main" id="{C24346C5-B1C8-4C83-846B-122A3B4B2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0" y="1555699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0B6C48B2-8296-4312-8901-93BB7735D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5" y="4554328"/>
            <a:ext cx="12197917" cy="2303672"/>
          </a:xfrm>
          <a:custGeom>
            <a:avLst/>
            <a:gdLst>
              <a:gd name="connsiteX0" fmla="*/ 8951169 w 12178450"/>
              <a:gd name="connsiteY0" fmla="*/ 32 h 2001622"/>
              <a:gd name="connsiteX1" fmla="*/ 11653845 w 12178450"/>
              <a:gd name="connsiteY1" fmla="*/ 209874 h 2001622"/>
              <a:gd name="connsiteX2" fmla="*/ 12178450 w 12178450"/>
              <a:gd name="connsiteY2" fmla="*/ 286723 h 2001622"/>
              <a:gd name="connsiteX3" fmla="*/ 12178450 w 12178450"/>
              <a:gd name="connsiteY3" fmla="*/ 2001622 h 2001622"/>
              <a:gd name="connsiteX4" fmla="*/ 0 w 12178450"/>
              <a:gd name="connsiteY4" fmla="*/ 2001622 h 2001622"/>
              <a:gd name="connsiteX5" fmla="*/ 0 w 12178450"/>
              <a:gd name="connsiteY5" fmla="*/ 1010979 h 2001622"/>
              <a:gd name="connsiteX6" fmla="*/ 8951169 w 12178450"/>
              <a:gd name="connsiteY6" fmla="*/ 32 h 200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8450" h="2001622">
                <a:moveTo>
                  <a:pt x="8951169" y="32"/>
                </a:moveTo>
                <a:cubicBezTo>
                  <a:pt x="9704520" y="1593"/>
                  <a:pt x="10578586" y="62133"/>
                  <a:pt x="11653845" y="209874"/>
                </a:cubicBezTo>
                <a:lnTo>
                  <a:pt x="12178450" y="286723"/>
                </a:lnTo>
                <a:lnTo>
                  <a:pt x="12178450" y="2001622"/>
                </a:lnTo>
                <a:lnTo>
                  <a:pt x="0" y="2001622"/>
                </a:lnTo>
                <a:lnTo>
                  <a:pt x="0" y="1010979"/>
                </a:lnTo>
                <a:cubicBezTo>
                  <a:pt x="4768989" y="1010979"/>
                  <a:pt x="5812206" y="-6472"/>
                  <a:pt x="8951169" y="3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0F28F7A-4F2F-4C1B-AF1C-A6E7C7953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B23CC870-B5E9-475F-A625-9E862A629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42A6B08C-017D-4B4D-95EC-4BB83C554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94599402-E1B8-4E3B-A56D-68606FC1E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720C48A-E9A0-4B85-A954-39375E099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0E26956-FF2A-412E-ACC4-29CCD02599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B31E652-49AC-4108-85B8-75122A48A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C1DB29F-0624-4035-B188-640616D5DE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1D27221C-2427-4C99-89DC-1A38A5405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2DBF1D76-8076-4BAE-B627-F1861C9E0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8E930E41-FC2F-4319-9C28-32C278430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0936C1B-0C10-464B-85C8-345095AAB3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DB90EC61-FD0C-434A-9D1B-A20035C21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A5F5CC56-1FDA-4D3E-9C6E-8E996026C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272B8FB2-B735-480F-9A88-48AADB222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85B46C1B-4FC4-4E24-AC43-07940BE1E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C34915AF-0AE3-4EDD-8681-4C3F2C592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C35A3F3-714E-4F69-9BDF-8ED284EF2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03D561AC-B0B1-47EB-BE05-209F5612B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D3508E52-4FD9-4E6D-AFEA-69A88ED26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C69DDE76-16F7-472F-B6D7-84AE8FFF3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B2D87BEF-8844-4A3E-B130-B7D26740C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BB381129-2089-4EAA-AE6C-2BAA96BC82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5B69BF7A-FA63-4706-8066-DF15018E6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A3ECB71-0CCD-403F-B14B-ABC48D78C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D9095BBA-0FE1-49E5-89F7-22125BAF87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55351D8-6F27-4B82-968B-581B177CB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351025A5-EB5A-4057-A85E-69AF0E6BE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030318B-EEB9-4D92-BC50-D11510989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417FC0E3-7CC7-4188-BC7A-7E8FB5564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8A2B520-9ACF-B46E-6A8D-E2A373363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42" y="168275"/>
            <a:ext cx="6542916" cy="25749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>
                <a:solidFill>
                  <a:schemeClr val="tx2"/>
                </a:solidFill>
              </a:rPr>
              <a:t>Experiment Time!</a:t>
            </a:r>
          </a:p>
        </p:txBody>
      </p:sp>
      <p:pic>
        <p:nvPicPr>
          <p:cNvPr id="7" name="Graphic 6" descr="Flask">
            <a:extLst>
              <a:ext uri="{FF2B5EF4-FFF2-40B4-BE49-F238E27FC236}">
                <a16:creationId xmlns:a16="http://schemas.microsoft.com/office/drawing/2014/main" id="{3EA50FCE-FFF3-8CA2-E283-561D609B3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7457" y="2954226"/>
            <a:ext cx="3293981" cy="329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07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EE60796-BC52-4154-A3A9-773DE8285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ight Triangle 55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51324" y="1555703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Document 57">
            <a:extLst>
              <a:ext uri="{FF2B5EF4-FFF2-40B4-BE49-F238E27FC236}">
                <a16:creationId xmlns:a16="http://schemas.microsoft.com/office/drawing/2014/main" id="{BFEC1042-3FDC-47A3-BCD7-CA9D052F9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744293" y="1744296"/>
            <a:ext cx="6858000" cy="3369413"/>
          </a:xfrm>
          <a:prstGeom prst="flowChartDocumen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6BB606A-E79A-13A3-FD29-0C1AF4E9A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132" y="732348"/>
            <a:ext cx="6285268" cy="22407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Essential Questions:</a:t>
            </a:r>
          </a:p>
        </p:txBody>
      </p:sp>
      <p:pic>
        <p:nvPicPr>
          <p:cNvPr id="7" name="Graphic 6" descr="Plant">
            <a:extLst>
              <a:ext uri="{FF2B5EF4-FFF2-40B4-BE49-F238E27FC236}">
                <a16:creationId xmlns:a16="http://schemas.microsoft.com/office/drawing/2014/main" id="{AE2FC3BD-241A-1829-B543-D2660BF59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7222" y="978211"/>
            <a:ext cx="5009616" cy="50096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C7426-BC96-712F-F05C-F1726A3F5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9152" y="3264832"/>
            <a:ext cx="6462248" cy="298012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How do the structures of roots and leaves support a plant's survival, growth, and reproduction?</a:t>
            </a:r>
          </a:p>
          <a:p>
            <a:r>
              <a:rPr lang="en-US" sz="2400" dirty="0">
                <a:solidFill>
                  <a:schemeClr val="tx2"/>
                </a:solidFill>
              </a:rPr>
              <a:t>Why are the roles of roots and leaves crucial for maintaining the balance of ecosystems?</a:t>
            </a:r>
          </a:p>
        </p:txBody>
      </p:sp>
    </p:spTree>
    <p:extLst>
      <p:ext uri="{BB962C8B-B14F-4D97-AF65-F5344CB8AC3E}">
        <p14:creationId xmlns:p14="http://schemas.microsoft.com/office/powerpoint/2010/main" val="1189018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5" name="Rectangle 1074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77" name="Rectangle 1076">
            <a:extLst>
              <a:ext uri="{FF2B5EF4-FFF2-40B4-BE49-F238E27FC236}">
                <a16:creationId xmlns:a16="http://schemas.microsoft.com/office/drawing/2014/main" id="{90B4ACB0-2B52-48C2-9BC9-553BE7356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79" name="Right Triangle 1078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96085" y="1566850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1" name="Group 1080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082" name="Straight Connector 1081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3" name="Straight Connector 1082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4" name="Straight Connector 1083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5" name="Straight Connector 1084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6" name="Straight Connector 1085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7" name="Straight Connector 1086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8" name="Straight Connector 1087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9" name="Straight Connector 1088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0" name="Straight Connector 1089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1" name="Straight Connector 1090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2" name="Straight Connector 1091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3" name="Straight Connector 1092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4" name="Straight Connector 1093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5" name="Straight Connector 1094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6" name="Straight Connector 1095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7" name="Straight Connector 1096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8" name="Straight Connector 1097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9" name="Straight Connector 1098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0" name="Straight Connector 1099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1" name="Straight Connector 1100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2" name="Straight Connector 1101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3" name="Straight Connector 1102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4" name="Straight Connector 1103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5" name="Straight Connector 1104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6" name="Straight Connector 1105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7" name="Straight Connector 1106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8" name="Straight Connector 1107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9" name="Straight Connector 1108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0" name="Straight Connector 1109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483D68-5158-9352-756D-F4EA02736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8907"/>
            <a:ext cx="4952999" cy="224417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Why Are Roots and Leaves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75293-453D-6B6C-200C-7016CEFB2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64832"/>
            <a:ext cx="4952999" cy="3009494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Roots anchor plants and absorb water and nutrients.</a:t>
            </a:r>
          </a:p>
          <a:p>
            <a:r>
              <a:rPr lang="en-US" sz="1800">
                <a:solidFill>
                  <a:schemeClr val="tx2"/>
                </a:solidFill>
              </a:rPr>
              <a:t>Leaves are essential for photosynthesis, producing food for the plant.</a:t>
            </a:r>
          </a:p>
        </p:txBody>
      </p:sp>
      <p:pic>
        <p:nvPicPr>
          <p:cNvPr id="1071" name="Picture 1070" descr="Cross section of young plant and roots">
            <a:extLst>
              <a:ext uri="{FF2B5EF4-FFF2-40B4-BE49-F238E27FC236}">
                <a16:creationId xmlns:a16="http://schemas.microsoft.com/office/drawing/2014/main" id="{E23D8F32-8761-49EA-6E8F-57A81B47AC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533" r="1" b="1"/>
          <a:stretch/>
        </p:blipFill>
        <p:spPr>
          <a:xfrm>
            <a:off x="630931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78602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12ED8D-807A-4E94-A9AF-C44676151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0136" y="1542777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Document 8">
            <a:extLst>
              <a:ext uri="{FF2B5EF4-FFF2-40B4-BE49-F238E27FC236}">
                <a16:creationId xmlns:a16="http://schemas.microsoft.com/office/drawing/2014/main" id="{D8667B21-A39C-4ABB-9CED-0DD4CD739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270477" y="924332"/>
            <a:ext cx="6871335" cy="502267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2" h="47798">
                <a:moveTo>
                  <a:pt x="3" y="147"/>
                </a:moveTo>
                <a:lnTo>
                  <a:pt x="21623" y="0"/>
                </a:lnTo>
                <a:cubicBezTo>
                  <a:pt x="21623" y="5774"/>
                  <a:pt x="21642" y="38022"/>
                  <a:pt x="21642" y="43796"/>
                </a:cubicBezTo>
                <a:cubicBezTo>
                  <a:pt x="10842" y="43796"/>
                  <a:pt x="10842" y="50396"/>
                  <a:pt x="42" y="46646"/>
                </a:cubicBezTo>
                <a:cubicBezTo>
                  <a:pt x="61" y="31179"/>
                  <a:pt x="-16" y="15614"/>
                  <a:pt x="3" y="14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85F81F0-1C9A-5C45-BCA5-0E799C00A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76" y="670513"/>
            <a:ext cx="4419600" cy="22407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Key Parts of Roots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D1EFB-8ED8-1057-7CE6-9F791124F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571806"/>
            <a:ext cx="4419600" cy="367659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Amasis MT Pro" panose="02040504050005020304" pitchFamily="18" charset="0"/>
              </a:rPr>
              <a:t>Root Cap: </a:t>
            </a:r>
            <a:r>
              <a:rPr lang="en-US" sz="2400" dirty="0">
                <a:solidFill>
                  <a:schemeClr val="tx1"/>
                </a:solidFill>
                <a:latin typeface="Amasis MT Pro" panose="02040504050005020304" pitchFamily="18" charset="0"/>
              </a:rPr>
              <a:t>Protects the tip of the root.</a:t>
            </a:r>
          </a:p>
          <a:p>
            <a:r>
              <a:rPr lang="en-US" sz="2400" b="1" dirty="0">
                <a:solidFill>
                  <a:schemeClr val="tx1"/>
                </a:solidFill>
                <a:latin typeface="Amasis MT Pro" panose="02040504050005020304" pitchFamily="18" charset="0"/>
              </a:rPr>
              <a:t>Root Hairs: </a:t>
            </a:r>
            <a:r>
              <a:rPr lang="en-US" sz="2400" dirty="0">
                <a:solidFill>
                  <a:schemeClr val="tx1"/>
                </a:solidFill>
                <a:latin typeface="Amasis MT Pro" panose="02040504050005020304" pitchFamily="18" charset="0"/>
              </a:rPr>
              <a:t>Absorb water and nutrients.</a:t>
            </a:r>
          </a:p>
          <a:p>
            <a:r>
              <a:rPr lang="en-US" sz="2400" b="1" dirty="0">
                <a:solidFill>
                  <a:schemeClr val="tx1"/>
                </a:solidFill>
                <a:latin typeface="Amasis MT Pro" panose="02040504050005020304" pitchFamily="18" charset="0"/>
              </a:rPr>
              <a:t>Xylem and Phloem: </a:t>
            </a:r>
            <a:r>
              <a:rPr lang="en-US" sz="2400" dirty="0">
                <a:solidFill>
                  <a:schemeClr val="tx1"/>
                </a:solidFill>
                <a:latin typeface="Amasis MT Pro" panose="02040504050005020304" pitchFamily="18" charset="0"/>
              </a:rPr>
              <a:t>Transport water, nutrients, and food.</a:t>
            </a:r>
          </a:p>
        </p:txBody>
      </p:sp>
      <p:pic>
        <p:nvPicPr>
          <p:cNvPr id="6" name="Picture 5" descr="A diagram of a plant cell&#10;&#10;Description automatically generated">
            <a:extLst>
              <a:ext uri="{FF2B5EF4-FFF2-40B4-BE49-F238E27FC236}">
                <a16:creationId xmlns:a16="http://schemas.microsoft.com/office/drawing/2014/main" id="{348C414E-7D2C-1879-15C2-21D8CD0CE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272" y="732348"/>
            <a:ext cx="6140690" cy="55419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C43A60-DE3C-06BE-2FB9-120BEBE8D4C0}"/>
              </a:ext>
            </a:extLst>
          </p:cNvPr>
          <p:cNvSpPr txBox="1"/>
          <p:nvPr/>
        </p:nvSpPr>
        <p:spPr>
          <a:xfrm>
            <a:off x="7130887" y="6317340"/>
            <a:ext cx="6124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root+hair+cell+3.png (515×465)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36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62175A-9061-4508-B024-671E2C3C3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5901199" y="-284145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7D7F7755-C305-4B28-8A86-8EA889812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8742" y="1839842"/>
            <a:ext cx="11791142" cy="44051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38AE85-1F19-11CC-BE7C-7E5F6F6D6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4" y="339991"/>
            <a:ext cx="11502142" cy="1499851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tx2">
                    <a:alpha val="80000"/>
                  </a:schemeClr>
                </a:solidFill>
              </a:rPr>
              <a:t>Functions of Roots</a:t>
            </a: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C18EEA08-B710-E213-7363-A700CC9FC1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6234028"/>
              </p:ext>
            </p:extLst>
          </p:nvPr>
        </p:nvGraphicFramePr>
        <p:xfrm>
          <a:off x="304804" y="2057416"/>
          <a:ext cx="11502135" cy="3976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7316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5" name="Rectangle 4424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427" name="Group 4426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428" name="Straight Connector 4427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9" name="Straight Connector 4428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0" name="Straight Connector 4429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1" name="Straight Connector 4430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2" name="Straight Connector 4431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3" name="Straight Connector 4432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4" name="Straight Connector 4433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5" name="Straight Connector 4434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6" name="Straight Connector 4435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7" name="Straight Connector 4436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8" name="Straight Connector 4437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9" name="Straight Connector 4438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0" name="Straight Connector 4439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1" name="Straight Connector 4440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2" name="Straight Connector 4441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3" name="Straight Connector 4442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4" name="Straight Connector 4443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5" name="Straight Connector 4444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6" name="Straight Connector 4445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7" name="Straight Connector 4446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8" name="Straight Connector 4447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9" name="Straight Connector 4448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0" name="Straight Connector 4449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1" name="Straight Connector 4450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2" name="Straight Connector 4451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3" name="Straight Connector 4452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4" name="Straight Connector 4453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5" name="Straight Connector 4454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6" name="Straight Connector 4455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58" name="Freeform: Shape 4457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60" name="Freeform: Shape 4459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62" name="Freeform: Shape 4461">
            <a:extLst>
              <a:ext uri="{FF2B5EF4-FFF2-40B4-BE49-F238E27FC236}">
                <a16:creationId xmlns:a16="http://schemas.microsoft.com/office/drawing/2014/main" id="{9A0D6220-3DFE-4182-9152-9135493A6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464" name="Group 4463">
            <a:extLst>
              <a:ext uri="{FF2B5EF4-FFF2-40B4-BE49-F238E27FC236}">
                <a16:creationId xmlns:a16="http://schemas.microsoft.com/office/drawing/2014/main" id="{44C729BC-90F1-4823-A305-F6F124E93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465" name="Straight Connector 4464">
              <a:extLst>
                <a:ext uri="{FF2B5EF4-FFF2-40B4-BE49-F238E27FC236}">
                  <a16:creationId xmlns:a16="http://schemas.microsoft.com/office/drawing/2014/main" id="{640014BD-8822-4EFD-B887-1E95DBBB4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6" name="Straight Connector 4465">
              <a:extLst>
                <a:ext uri="{FF2B5EF4-FFF2-40B4-BE49-F238E27FC236}">
                  <a16:creationId xmlns:a16="http://schemas.microsoft.com/office/drawing/2014/main" id="{1E9445DF-509C-4993-834C-4A95C90E3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7" name="Straight Connector 4466">
              <a:extLst>
                <a:ext uri="{FF2B5EF4-FFF2-40B4-BE49-F238E27FC236}">
                  <a16:creationId xmlns:a16="http://schemas.microsoft.com/office/drawing/2014/main" id="{FDCB110E-203A-4D63-810B-7AB453AB9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8" name="Straight Connector 4467">
              <a:extLst>
                <a:ext uri="{FF2B5EF4-FFF2-40B4-BE49-F238E27FC236}">
                  <a16:creationId xmlns:a16="http://schemas.microsoft.com/office/drawing/2014/main" id="{F264073E-6737-44FE-BC04-BFEE3713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9" name="Straight Connector 4468">
              <a:extLst>
                <a:ext uri="{FF2B5EF4-FFF2-40B4-BE49-F238E27FC236}">
                  <a16:creationId xmlns:a16="http://schemas.microsoft.com/office/drawing/2014/main" id="{6DA24A7E-F63B-4B87-ABA5-BDD8F8F6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0" name="Straight Connector 4469">
              <a:extLst>
                <a:ext uri="{FF2B5EF4-FFF2-40B4-BE49-F238E27FC236}">
                  <a16:creationId xmlns:a16="http://schemas.microsoft.com/office/drawing/2014/main" id="{9CC2C5D2-CEDF-4390-A89D-71DBD7C37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1" name="Straight Connector 4470">
              <a:extLst>
                <a:ext uri="{FF2B5EF4-FFF2-40B4-BE49-F238E27FC236}">
                  <a16:creationId xmlns:a16="http://schemas.microsoft.com/office/drawing/2014/main" id="{8956D0DF-B8DD-44AB-A831-329B2973E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2" name="Straight Connector 4471">
              <a:extLst>
                <a:ext uri="{FF2B5EF4-FFF2-40B4-BE49-F238E27FC236}">
                  <a16:creationId xmlns:a16="http://schemas.microsoft.com/office/drawing/2014/main" id="{7AB17CF4-098C-43B0-A0E0-235CEB55F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3" name="Straight Connector 4472">
              <a:extLst>
                <a:ext uri="{FF2B5EF4-FFF2-40B4-BE49-F238E27FC236}">
                  <a16:creationId xmlns:a16="http://schemas.microsoft.com/office/drawing/2014/main" id="{D3CA7C27-06AF-4DB3-A3B2-F81C41D52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4" name="Straight Connector 4473">
              <a:extLst>
                <a:ext uri="{FF2B5EF4-FFF2-40B4-BE49-F238E27FC236}">
                  <a16:creationId xmlns:a16="http://schemas.microsoft.com/office/drawing/2014/main" id="{8BD2BB17-7774-4215-872F-9CF37633B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5" name="Straight Connector 4474">
              <a:extLst>
                <a:ext uri="{FF2B5EF4-FFF2-40B4-BE49-F238E27FC236}">
                  <a16:creationId xmlns:a16="http://schemas.microsoft.com/office/drawing/2014/main" id="{22E1C172-AA18-42F1-B952-4791B5035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6" name="Straight Connector 4475">
              <a:extLst>
                <a:ext uri="{FF2B5EF4-FFF2-40B4-BE49-F238E27FC236}">
                  <a16:creationId xmlns:a16="http://schemas.microsoft.com/office/drawing/2014/main" id="{C9D5EBAC-D904-4410-A575-1A2B810D8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7" name="Straight Connector 4476">
              <a:extLst>
                <a:ext uri="{FF2B5EF4-FFF2-40B4-BE49-F238E27FC236}">
                  <a16:creationId xmlns:a16="http://schemas.microsoft.com/office/drawing/2014/main" id="{8B38425E-0189-47B9-9F42-67DC5386E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8" name="Straight Connector 4477">
              <a:extLst>
                <a:ext uri="{FF2B5EF4-FFF2-40B4-BE49-F238E27FC236}">
                  <a16:creationId xmlns:a16="http://schemas.microsoft.com/office/drawing/2014/main" id="{E6584C8E-A8AC-49AB-8E5B-337E14D4F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9" name="Straight Connector 4478">
              <a:extLst>
                <a:ext uri="{FF2B5EF4-FFF2-40B4-BE49-F238E27FC236}">
                  <a16:creationId xmlns:a16="http://schemas.microsoft.com/office/drawing/2014/main" id="{E8FCDC21-75B9-4F36-AEB4-186CDD994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0" name="Straight Connector 4479">
              <a:extLst>
                <a:ext uri="{FF2B5EF4-FFF2-40B4-BE49-F238E27FC236}">
                  <a16:creationId xmlns:a16="http://schemas.microsoft.com/office/drawing/2014/main" id="{79AAC1FD-FBB6-4E21-A267-E4B9029BB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1" name="Straight Connector 4480">
              <a:extLst>
                <a:ext uri="{FF2B5EF4-FFF2-40B4-BE49-F238E27FC236}">
                  <a16:creationId xmlns:a16="http://schemas.microsoft.com/office/drawing/2014/main" id="{20FDEAF3-AB6A-41DF-BF11-245120818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2" name="Straight Connector 4481">
              <a:extLst>
                <a:ext uri="{FF2B5EF4-FFF2-40B4-BE49-F238E27FC236}">
                  <a16:creationId xmlns:a16="http://schemas.microsoft.com/office/drawing/2014/main" id="{29F9892F-F26B-4C6F-A949-097D3EBC7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3" name="Straight Connector 4482">
              <a:extLst>
                <a:ext uri="{FF2B5EF4-FFF2-40B4-BE49-F238E27FC236}">
                  <a16:creationId xmlns:a16="http://schemas.microsoft.com/office/drawing/2014/main" id="{FCCA59EA-5156-402B-82A4-AAE14B2D9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4" name="Straight Connector 4483">
              <a:extLst>
                <a:ext uri="{FF2B5EF4-FFF2-40B4-BE49-F238E27FC236}">
                  <a16:creationId xmlns:a16="http://schemas.microsoft.com/office/drawing/2014/main" id="{31E175D8-17F1-46B8-807F-89A75CD4D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5" name="Straight Connector 4484">
              <a:extLst>
                <a:ext uri="{FF2B5EF4-FFF2-40B4-BE49-F238E27FC236}">
                  <a16:creationId xmlns:a16="http://schemas.microsoft.com/office/drawing/2014/main" id="{5AE169C4-F6B2-44D0-A73C-88C304E8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6" name="Straight Connector 4485">
              <a:extLst>
                <a:ext uri="{FF2B5EF4-FFF2-40B4-BE49-F238E27FC236}">
                  <a16:creationId xmlns:a16="http://schemas.microsoft.com/office/drawing/2014/main" id="{2CE19136-3F8D-4350-A424-8241923BC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7" name="Straight Connector 4486">
              <a:extLst>
                <a:ext uri="{FF2B5EF4-FFF2-40B4-BE49-F238E27FC236}">
                  <a16:creationId xmlns:a16="http://schemas.microsoft.com/office/drawing/2014/main" id="{CF937350-E379-4C45-BC56-20808BBED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8" name="Straight Connector 4487">
              <a:extLst>
                <a:ext uri="{FF2B5EF4-FFF2-40B4-BE49-F238E27FC236}">
                  <a16:creationId xmlns:a16="http://schemas.microsoft.com/office/drawing/2014/main" id="{FE4F6988-3981-46A0-B744-EE972197D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9" name="Straight Connector 4488">
              <a:extLst>
                <a:ext uri="{FF2B5EF4-FFF2-40B4-BE49-F238E27FC236}">
                  <a16:creationId xmlns:a16="http://schemas.microsoft.com/office/drawing/2014/main" id="{EDB419A9-FCB9-4B39-8D9E-91CC0B8E7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0" name="Straight Connector 4489">
              <a:extLst>
                <a:ext uri="{FF2B5EF4-FFF2-40B4-BE49-F238E27FC236}">
                  <a16:creationId xmlns:a16="http://schemas.microsoft.com/office/drawing/2014/main" id="{7D6861DB-43A8-4624-9ECC-5A96BE3A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1" name="Straight Connector 4490">
              <a:extLst>
                <a:ext uri="{FF2B5EF4-FFF2-40B4-BE49-F238E27FC236}">
                  <a16:creationId xmlns:a16="http://schemas.microsoft.com/office/drawing/2014/main" id="{4AFBD701-C20E-441D-8596-4BBBF4955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2" name="Straight Connector 4491">
              <a:extLst>
                <a:ext uri="{FF2B5EF4-FFF2-40B4-BE49-F238E27FC236}">
                  <a16:creationId xmlns:a16="http://schemas.microsoft.com/office/drawing/2014/main" id="{73C41C88-00F9-45AF-8D64-37BA70969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3" name="Straight Connector 4492">
              <a:extLst>
                <a:ext uri="{FF2B5EF4-FFF2-40B4-BE49-F238E27FC236}">
                  <a16:creationId xmlns:a16="http://schemas.microsoft.com/office/drawing/2014/main" id="{E6420BDA-21B9-4B17-A82E-A9EB28138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4495" name="Rectangle 4494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Structure Of Leaf Stock Illustration - Download Image Now - Anatomy ...">
            <a:extLst>
              <a:ext uri="{FF2B5EF4-FFF2-40B4-BE49-F238E27FC236}">
                <a16:creationId xmlns:a16="http://schemas.microsoft.com/office/drawing/2014/main" id="{45A1AE29-A449-7BDA-A979-B2FC5223A5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2" b="2912"/>
          <a:stretch/>
        </p:blipFill>
        <p:spPr bwMode="auto">
          <a:xfrm>
            <a:off x="20" y="10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97" name="Group 4496">
            <a:extLst>
              <a:ext uri="{FF2B5EF4-FFF2-40B4-BE49-F238E27FC236}">
                <a16:creationId xmlns:a16="http://schemas.microsoft.com/office/drawing/2014/main" id="{C93AB6F9-99DF-415B-96A4-7160B5775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498" name="Straight Connector 4497">
              <a:extLst>
                <a:ext uri="{FF2B5EF4-FFF2-40B4-BE49-F238E27FC236}">
                  <a16:creationId xmlns:a16="http://schemas.microsoft.com/office/drawing/2014/main" id="{7D0CC45C-CCAB-4A7C-B33D-84ABB8693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9" name="Straight Connector 4498">
              <a:extLst>
                <a:ext uri="{FF2B5EF4-FFF2-40B4-BE49-F238E27FC236}">
                  <a16:creationId xmlns:a16="http://schemas.microsoft.com/office/drawing/2014/main" id="{8874C06D-399A-4BAA-B0E7-B55764CC1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0" name="Straight Connector 4499">
              <a:extLst>
                <a:ext uri="{FF2B5EF4-FFF2-40B4-BE49-F238E27FC236}">
                  <a16:creationId xmlns:a16="http://schemas.microsoft.com/office/drawing/2014/main" id="{1C4829C4-3E7F-42E6-B0AC-12E562C9A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1" name="Straight Connector 4500">
              <a:extLst>
                <a:ext uri="{FF2B5EF4-FFF2-40B4-BE49-F238E27FC236}">
                  <a16:creationId xmlns:a16="http://schemas.microsoft.com/office/drawing/2014/main" id="{08D3CD5A-CC76-449E-8201-36100E44D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2" name="Straight Connector 4501">
              <a:extLst>
                <a:ext uri="{FF2B5EF4-FFF2-40B4-BE49-F238E27FC236}">
                  <a16:creationId xmlns:a16="http://schemas.microsoft.com/office/drawing/2014/main" id="{2596BFDB-0E89-4726-8740-23247A96E9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3" name="Straight Connector 4502">
              <a:extLst>
                <a:ext uri="{FF2B5EF4-FFF2-40B4-BE49-F238E27FC236}">
                  <a16:creationId xmlns:a16="http://schemas.microsoft.com/office/drawing/2014/main" id="{7395F396-A800-4D94-AA0F-5AD09E37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4" name="Straight Connector 4503">
              <a:extLst>
                <a:ext uri="{FF2B5EF4-FFF2-40B4-BE49-F238E27FC236}">
                  <a16:creationId xmlns:a16="http://schemas.microsoft.com/office/drawing/2014/main" id="{C57FF3EC-7181-4E27-A7A6-DB4655B10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5" name="Straight Connector 4504">
              <a:extLst>
                <a:ext uri="{FF2B5EF4-FFF2-40B4-BE49-F238E27FC236}">
                  <a16:creationId xmlns:a16="http://schemas.microsoft.com/office/drawing/2014/main" id="{C3A5A6F8-A667-410D-BECB-C610733F0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6" name="Straight Connector 4505">
              <a:extLst>
                <a:ext uri="{FF2B5EF4-FFF2-40B4-BE49-F238E27FC236}">
                  <a16:creationId xmlns:a16="http://schemas.microsoft.com/office/drawing/2014/main" id="{960B875F-A2D1-419D-A7F1-381B33D428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7" name="Straight Connector 4506">
              <a:extLst>
                <a:ext uri="{FF2B5EF4-FFF2-40B4-BE49-F238E27FC236}">
                  <a16:creationId xmlns:a16="http://schemas.microsoft.com/office/drawing/2014/main" id="{7B5344BB-AFBB-4C99-A49A-9F300421D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8" name="Straight Connector 4507">
              <a:extLst>
                <a:ext uri="{FF2B5EF4-FFF2-40B4-BE49-F238E27FC236}">
                  <a16:creationId xmlns:a16="http://schemas.microsoft.com/office/drawing/2014/main" id="{52BAC207-A217-4064-9C43-8DBD742D0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9" name="Straight Connector 4508">
              <a:extLst>
                <a:ext uri="{FF2B5EF4-FFF2-40B4-BE49-F238E27FC236}">
                  <a16:creationId xmlns:a16="http://schemas.microsoft.com/office/drawing/2014/main" id="{A816C2C6-5594-4867-A2AD-5B34E9294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0" name="Straight Connector 4509">
              <a:extLst>
                <a:ext uri="{FF2B5EF4-FFF2-40B4-BE49-F238E27FC236}">
                  <a16:creationId xmlns:a16="http://schemas.microsoft.com/office/drawing/2014/main" id="{8FB06500-F969-4448-B413-83B5FEA97D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1" name="Straight Connector 4510">
              <a:extLst>
                <a:ext uri="{FF2B5EF4-FFF2-40B4-BE49-F238E27FC236}">
                  <a16:creationId xmlns:a16="http://schemas.microsoft.com/office/drawing/2014/main" id="{B6CA7F00-258B-4EDE-924E-F703C6EE6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2" name="Straight Connector 4511">
              <a:extLst>
                <a:ext uri="{FF2B5EF4-FFF2-40B4-BE49-F238E27FC236}">
                  <a16:creationId xmlns:a16="http://schemas.microsoft.com/office/drawing/2014/main" id="{87E09A08-F290-4A17-BC91-E0A577643B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3" name="Straight Connector 4512">
              <a:extLst>
                <a:ext uri="{FF2B5EF4-FFF2-40B4-BE49-F238E27FC236}">
                  <a16:creationId xmlns:a16="http://schemas.microsoft.com/office/drawing/2014/main" id="{45250DB6-316F-43F4-A62E-777F2306D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4" name="Straight Connector 4513">
              <a:extLst>
                <a:ext uri="{FF2B5EF4-FFF2-40B4-BE49-F238E27FC236}">
                  <a16:creationId xmlns:a16="http://schemas.microsoft.com/office/drawing/2014/main" id="{AA860293-6063-4188-B8DD-9B6DCE5D2B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5" name="Straight Connector 4514">
              <a:extLst>
                <a:ext uri="{FF2B5EF4-FFF2-40B4-BE49-F238E27FC236}">
                  <a16:creationId xmlns:a16="http://schemas.microsoft.com/office/drawing/2014/main" id="{86F0D5E7-B042-4211-872B-FC93C7860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6" name="Straight Connector 4515">
              <a:extLst>
                <a:ext uri="{FF2B5EF4-FFF2-40B4-BE49-F238E27FC236}">
                  <a16:creationId xmlns:a16="http://schemas.microsoft.com/office/drawing/2014/main" id="{659604E9-BB25-4D53-8D35-BAD786A0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7" name="Straight Connector 4516">
              <a:extLst>
                <a:ext uri="{FF2B5EF4-FFF2-40B4-BE49-F238E27FC236}">
                  <a16:creationId xmlns:a16="http://schemas.microsoft.com/office/drawing/2014/main" id="{8C6DBC3F-DBBC-484D-819C-BBDD6B30F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8" name="Straight Connector 4517">
              <a:extLst>
                <a:ext uri="{FF2B5EF4-FFF2-40B4-BE49-F238E27FC236}">
                  <a16:creationId xmlns:a16="http://schemas.microsoft.com/office/drawing/2014/main" id="{C0D340BE-56DC-40A0-A0D3-2A0704AB33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9" name="Straight Connector 4518">
              <a:extLst>
                <a:ext uri="{FF2B5EF4-FFF2-40B4-BE49-F238E27FC236}">
                  <a16:creationId xmlns:a16="http://schemas.microsoft.com/office/drawing/2014/main" id="{1E598E4C-A0B1-4A0D-9870-F0011F3C7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0" name="Straight Connector 4519">
              <a:extLst>
                <a:ext uri="{FF2B5EF4-FFF2-40B4-BE49-F238E27FC236}">
                  <a16:creationId xmlns:a16="http://schemas.microsoft.com/office/drawing/2014/main" id="{493F4BD7-CDE1-422F-BC4C-0362418BD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1" name="Straight Connector 4520">
              <a:extLst>
                <a:ext uri="{FF2B5EF4-FFF2-40B4-BE49-F238E27FC236}">
                  <a16:creationId xmlns:a16="http://schemas.microsoft.com/office/drawing/2014/main" id="{61694E10-99CB-4916-9CA3-CD347BC5B4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2" name="Straight Connector 4521">
              <a:extLst>
                <a:ext uri="{FF2B5EF4-FFF2-40B4-BE49-F238E27FC236}">
                  <a16:creationId xmlns:a16="http://schemas.microsoft.com/office/drawing/2014/main" id="{506CCCF9-74DC-4FA6-913D-AA94F671E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3" name="Straight Connector 4522">
              <a:extLst>
                <a:ext uri="{FF2B5EF4-FFF2-40B4-BE49-F238E27FC236}">
                  <a16:creationId xmlns:a16="http://schemas.microsoft.com/office/drawing/2014/main" id="{11C22D95-08E5-48EF-940C-7703E389E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4" name="Straight Connector 4523">
              <a:extLst>
                <a:ext uri="{FF2B5EF4-FFF2-40B4-BE49-F238E27FC236}">
                  <a16:creationId xmlns:a16="http://schemas.microsoft.com/office/drawing/2014/main" id="{EC8CD58B-05D9-44B9-A9B3-AC3596D6C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5" name="Straight Connector 4524">
              <a:extLst>
                <a:ext uri="{FF2B5EF4-FFF2-40B4-BE49-F238E27FC236}">
                  <a16:creationId xmlns:a16="http://schemas.microsoft.com/office/drawing/2014/main" id="{F9FCB7D7-C8E5-419A-81F1-6422F747E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6" name="Straight Connector 4525">
              <a:extLst>
                <a:ext uri="{FF2B5EF4-FFF2-40B4-BE49-F238E27FC236}">
                  <a16:creationId xmlns:a16="http://schemas.microsoft.com/office/drawing/2014/main" id="{F7692ACE-18A6-4279-BAB6-A02F9B8A8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28" name="Rectangle 4527">
            <a:extLst>
              <a:ext uri="{FF2B5EF4-FFF2-40B4-BE49-F238E27FC236}">
                <a16:creationId xmlns:a16="http://schemas.microsoft.com/office/drawing/2014/main" id="{406D8C29-9DDA-48D0-AF70-905FDB2CE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1775"/>
            <a:ext cx="12191999" cy="5479852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1767E7-3B1D-2FD9-5541-C0987823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0" y="3735731"/>
            <a:ext cx="6774427" cy="9380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5400" dirty="0"/>
              <a:t>Structure of Leaf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1CBB88-21BC-918D-3864-EDF05DBD8091}"/>
              </a:ext>
            </a:extLst>
          </p:cNvPr>
          <p:cNvSpPr txBox="1"/>
          <p:nvPr/>
        </p:nvSpPr>
        <p:spPr>
          <a:xfrm>
            <a:off x="78658" y="6474060"/>
            <a:ext cx="34412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structure-of-leaf.jpg (509×339)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36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F40B5B8B-1859-452F-A82A-CDD8D2518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59" name="Right Triangle 2058">
            <a:extLst>
              <a:ext uri="{FF2B5EF4-FFF2-40B4-BE49-F238E27FC236}">
                <a16:creationId xmlns:a16="http://schemas.microsoft.com/office/drawing/2014/main" id="{65BF84F9-3CC3-492E-BF19-8E32FBB3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96085" y="1566850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Flowchart: Document 2060">
            <a:extLst>
              <a:ext uri="{FF2B5EF4-FFF2-40B4-BE49-F238E27FC236}">
                <a16:creationId xmlns:a16="http://schemas.microsoft.com/office/drawing/2014/main" id="{0CCF3E0C-EF46-4FD7-8134-966F9FE8B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455724" y="2105114"/>
            <a:ext cx="6858000" cy="2647778"/>
          </a:xfrm>
          <a:prstGeom prst="flowChartDocumen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837" y="-76200"/>
            <a:ext cx="12214827" cy="6858000"/>
            <a:chOff x="-6214" y="-1"/>
            <a:chExt cx="12214827" cy="6858000"/>
          </a:xfrm>
        </p:grpSpPr>
        <p:cxnSp>
          <p:nvCxnSpPr>
            <p:cNvPr id="2064" name="Straight Connector 2063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5" name="Straight Connector 2064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6" name="Straight Connector 2065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7" name="Straight Connector 2066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8" name="Straight Connector 2067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9" name="Straight Connector 2068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0" name="Straight Connector 2069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1" name="Straight Connector 2070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2" name="Straight Connector 2071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3" name="Straight Connector 2072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4" name="Straight Connector 2073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5" name="Straight Connector 2074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6" name="Straight Connector 2075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7" name="Straight Connector 2076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8" name="Straight Connector 2077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9" name="Straight Connector 2078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0" name="Straight Connector 2079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1" name="Straight Connector 2080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2" name="Straight Connector 2081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3" name="Straight Connector 2082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4" name="Straight Connector 2083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5" name="Straight Connector 2084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6" name="Straight Connector 2085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7" name="Straight Connector 2086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8" name="Straight Connector 2087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9" name="Straight Connector 2088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0" name="Straight Connector 2089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1" name="Straight Connector 2090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2" name="Straight Connector 2091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D6082B-02C5-4682-CF24-97AC5C885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8905"/>
            <a:ext cx="4952999" cy="224417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Functions of Leaves</a:t>
            </a:r>
            <a:br>
              <a:rPr lang="en-US" b="1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9" name="Content Placeholder 2">
            <a:extLst>
              <a:ext uri="{FF2B5EF4-FFF2-40B4-BE49-F238E27FC236}">
                <a16:creationId xmlns:a16="http://schemas.microsoft.com/office/drawing/2014/main" id="{4130B377-9793-C04B-59F1-CA985173C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24274"/>
            <a:ext cx="4952999" cy="369721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What Do Leaves Do?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Perform photosynthesis to make food.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Help with transpiration (water loss).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Facilitate gas exchange (oxygen and carbon dioxide).</a:t>
            </a:r>
          </a:p>
        </p:txBody>
      </p:sp>
      <p:pic>
        <p:nvPicPr>
          <p:cNvPr id="2050" name="Picture 2" descr="Image result for leaves">
            <a:extLst>
              <a:ext uri="{FF2B5EF4-FFF2-40B4-BE49-F238E27FC236}">
                <a16:creationId xmlns:a16="http://schemas.microsoft.com/office/drawing/2014/main" id="{C2AE5C27-06F1-7FB2-2F49-E916AF275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5" r="4156" b="2"/>
          <a:stretch/>
        </p:blipFill>
        <p:spPr bwMode="auto">
          <a:xfrm>
            <a:off x="5791200" y="669256"/>
            <a:ext cx="5320206" cy="551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3A2343-9698-0DF9-C8DD-7719C65611AC}"/>
              </a:ext>
            </a:extLst>
          </p:cNvPr>
          <p:cNvSpPr txBox="1"/>
          <p:nvPr/>
        </p:nvSpPr>
        <p:spPr>
          <a:xfrm>
            <a:off x="7603118" y="6269250"/>
            <a:ext cx="2652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leaves - Search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629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E7E1993-6448-42F8-8FB3-76104F45B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3FA84C-8729-4FD0-B361-46AE04B43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2391C84E-C2EA-44FC-A7D1-FAE3E2850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7B3131A-B518-43E5-A896-E9D654A48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76355E6-7A00-4B30-A47B-80EF0D0D6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7D0B06C-9FFD-42E8-B19F-062C248CD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5291278-5FDA-45C6-B93E-1FA6D9130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FF95DF7-BFEE-4791-A691-BAF693F38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7C504F1-5AA9-45F5-9030-22533885AF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75999E-3496-4713-8046-AC17DB266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6B91000-D71E-40A8-AA8F-E9BB106A8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A9D188E-6FDB-47DE-A5FB-728E56BD0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D98C242-C677-4CF5-A189-52C3ADAF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9D7CD7F-137F-42DC-AFFA-52D9B8DF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E3C1C05-EF55-47B3-B1D8-549116337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E6BE961-4385-4384-B028-D57AA88EF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98288B9-9DC0-41DF-BDC2-329675E14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A97B8C6-FF63-4B6A-913C-50CB2EB7B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3734427-CEE3-45F9-8CDE-7DC2897161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5443404-2D71-4E54-86D6-DB0D769AA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C94E908-A14E-4E7A-B4FC-BB9D82FD0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2E257B4-59EA-43CC-A20C-D2755D26B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1037FBF-2F84-4578-9624-4E6D10766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26E3BDC-D7FC-4C7E-9F35-1D05C9D54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E39965B-216F-478B-8653-0F7B877C0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2116FC6-1CFC-4E87-8431-E7833BFB7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7829DA6-D97C-490E-BEEF-83832787D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495B6D3-A3B6-4636-A210-AFC128284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2462476-3252-49A1-93CE-4FA22B830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3C18803-7708-483D-8CE3-0992784BB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B4024AE-5222-4804-AA42-E7A4C0B97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14FBE75-ECC4-4BB7-92B2-74D6CF686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7061C60-9F4E-4144-B974-AFB802AF4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1">
            <a:extLst>
              <a:ext uri="{FF2B5EF4-FFF2-40B4-BE49-F238E27FC236}">
                <a16:creationId xmlns:a16="http://schemas.microsoft.com/office/drawing/2014/main" id="{54C323BA-6C2B-6A28-E380-D09498DB5C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20773"/>
            <a:ext cx="10744186" cy="16117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2">
                  <a:alpha val="8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2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How Are Roots and Leaves Different?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2">
                  <a:alpha val="8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B97ECD4-67DD-4166-9EC5-5D8834005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316" y="2403921"/>
            <a:ext cx="11806942" cy="38410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3D26399-62A2-509E-FDBF-0BF44B8599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745114"/>
              </p:ext>
            </p:extLst>
          </p:nvPr>
        </p:nvGraphicFramePr>
        <p:xfrm>
          <a:off x="457200" y="2500757"/>
          <a:ext cx="10723563" cy="3676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2926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07678F73-9880-405C-9E21-2CC82BD04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Right Triangle 50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7931" y="1559140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E3CAEC0-473A-9832-5833-5584D2986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2025"/>
            <a:ext cx="4952999" cy="2247616"/>
          </a:xfrm>
        </p:spPr>
        <p:txBody>
          <a:bodyPr>
            <a:normAutofit/>
          </a:bodyPr>
          <a:lstStyle/>
          <a:p>
            <a:r>
              <a:rPr lang="en-US" dirty="0"/>
              <a:t>Generalization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E19AD6D-BE0C-3A39-0680-0D4AEFC191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2400476"/>
            <a:ext cx="4952999" cy="38704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Roots and leaves are vital for plant survival.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Roots support, absorb, and store.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Leaves produce food and exchange gases. </a:t>
            </a:r>
          </a:p>
        </p:txBody>
      </p:sp>
      <p:pic>
        <p:nvPicPr>
          <p:cNvPr id="53" name="Picture 52" descr="Cross section of young plant and roots">
            <a:extLst>
              <a:ext uri="{FF2B5EF4-FFF2-40B4-BE49-F238E27FC236}">
                <a16:creationId xmlns:a16="http://schemas.microsoft.com/office/drawing/2014/main" id="{E49F29C1-76E8-AA34-61C1-FD7C177AEE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123"/>
          <a:stretch/>
        </p:blipFill>
        <p:spPr>
          <a:xfrm>
            <a:off x="6084873" y="-3440"/>
            <a:ext cx="6129950" cy="6861439"/>
          </a:xfrm>
          <a:custGeom>
            <a:avLst/>
            <a:gdLst/>
            <a:ahLst/>
            <a:cxnLst/>
            <a:rect l="l" t="t" r="r" b="b"/>
            <a:pathLst>
              <a:path w="6129950" h="6861439">
                <a:moveTo>
                  <a:pt x="1687527" y="0"/>
                </a:moveTo>
                <a:lnTo>
                  <a:pt x="6129950" y="0"/>
                </a:lnTo>
                <a:lnTo>
                  <a:pt x="6129950" y="6858000"/>
                </a:lnTo>
                <a:lnTo>
                  <a:pt x="5040333" y="6858000"/>
                </a:lnTo>
                <a:lnTo>
                  <a:pt x="5040333" y="6861439"/>
                </a:lnTo>
                <a:lnTo>
                  <a:pt x="272442" y="6861439"/>
                </a:lnTo>
                <a:lnTo>
                  <a:pt x="196402" y="6549696"/>
                </a:lnTo>
                <a:cubicBezTo>
                  <a:pt x="-517926" y="3427393"/>
                  <a:pt x="946083" y="3323532"/>
                  <a:pt x="946083" y="1"/>
                </a:cubicBezTo>
                <a:lnTo>
                  <a:pt x="1687527" y="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00098807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AnalogousFromRegularSeed_2SEEDS">
      <a:dk1>
        <a:srgbClr val="000000"/>
      </a:dk1>
      <a:lt1>
        <a:srgbClr val="FFFFFF"/>
      </a:lt1>
      <a:dk2>
        <a:srgbClr val="1C311E"/>
      </a:dk2>
      <a:lt2>
        <a:srgbClr val="F0F0F3"/>
      </a:lt2>
      <a:accent1>
        <a:srgbClr val="ADA339"/>
      </a:accent1>
      <a:accent2>
        <a:srgbClr val="C3884D"/>
      </a:accent2>
      <a:accent3>
        <a:srgbClr val="89AD44"/>
      </a:accent3>
      <a:accent4>
        <a:srgbClr val="60B13B"/>
      </a:accent4>
      <a:accent5>
        <a:srgbClr val="47B452"/>
      </a:accent5>
      <a:accent6>
        <a:srgbClr val="3BB178"/>
      </a:accent6>
      <a:hlink>
        <a:srgbClr val="656DCB"/>
      </a:hlink>
      <a:folHlink>
        <a:srgbClr val="7F7F7F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431</Words>
  <Application>Microsoft Office PowerPoint</Application>
  <PresentationFormat>Widescreen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Amasis MT Pro</vt:lpstr>
      <vt:lpstr>Arial</vt:lpstr>
      <vt:lpstr>Avenir Next LT Pro</vt:lpstr>
      <vt:lpstr>Posterama</vt:lpstr>
      <vt:lpstr>Times New Roman</vt:lpstr>
      <vt:lpstr>SineVTI</vt:lpstr>
      <vt:lpstr>Structure of Roots and Leaves</vt:lpstr>
      <vt:lpstr>Essential Questions:</vt:lpstr>
      <vt:lpstr>Why Are Roots and Leaves Important?</vt:lpstr>
      <vt:lpstr>Key Parts of Roots</vt:lpstr>
      <vt:lpstr>Functions of Roots</vt:lpstr>
      <vt:lpstr>Structure of Leaf</vt:lpstr>
      <vt:lpstr>Functions of Leaves </vt:lpstr>
      <vt:lpstr> How Are Roots and Leaves Different? </vt:lpstr>
      <vt:lpstr>Generalization</vt:lpstr>
      <vt:lpstr>Related Concept:</vt:lpstr>
      <vt:lpstr>The Root and the Leaf</vt:lpstr>
      <vt:lpstr>Experiment Time!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mark Barbado</dc:creator>
  <cp:lastModifiedBy>John mark Barbado</cp:lastModifiedBy>
  <cp:revision>3</cp:revision>
  <dcterms:created xsi:type="dcterms:W3CDTF">2025-01-27T19:52:53Z</dcterms:created>
  <dcterms:modified xsi:type="dcterms:W3CDTF">2025-01-29T14:22:30Z</dcterms:modified>
</cp:coreProperties>
</file>