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00660-7192-46B5-9E77-A00D18CF8CC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7241DCD-E18F-4D18-AE1A-97A29FE1193F}">
      <dgm:prSet/>
      <dgm:spPr/>
      <dgm:t>
        <a:bodyPr/>
        <a:lstStyle/>
        <a:p>
          <a:pPr>
            <a:defRPr cap="all"/>
          </a:pPr>
          <a:r>
            <a:rPr lang="en-US" b="0" i="0" baseline="0"/>
            <a:t>Anchor plants in the soil.</a:t>
          </a:r>
          <a:endParaRPr lang="en-US"/>
        </a:p>
      </dgm:t>
    </dgm:pt>
    <dgm:pt modelId="{6A24477C-9F0A-4B94-90E5-3549DEF244AD}" type="parTrans" cxnId="{64BDE916-9E7F-490D-8226-43EC650FA42B}">
      <dgm:prSet/>
      <dgm:spPr/>
      <dgm:t>
        <a:bodyPr/>
        <a:lstStyle/>
        <a:p>
          <a:endParaRPr lang="en-US"/>
        </a:p>
      </dgm:t>
    </dgm:pt>
    <dgm:pt modelId="{C0371329-B4F5-411D-9571-75E5E48AFC05}" type="sibTrans" cxnId="{64BDE916-9E7F-490D-8226-43EC650FA42B}">
      <dgm:prSet/>
      <dgm:spPr/>
      <dgm:t>
        <a:bodyPr/>
        <a:lstStyle/>
        <a:p>
          <a:endParaRPr lang="en-US"/>
        </a:p>
      </dgm:t>
    </dgm:pt>
    <dgm:pt modelId="{6DF4EDBA-37E7-4184-802C-7A845923D92B}">
      <dgm:prSet/>
      <dgm:spPr/>
      <dgm:t>
        <a:bodyPr/>
        <a:lstStyle/>
        <a:p>
          <a:pPr>
            <a:defRPr cap="all"/>
          </a:pPr>
          <a:r>
            <a:rPr lang="en-US" b="0" i="0" baseline="0"/>
            <a:t>Absorb water and nutrients.</a:t>
          </a:r>
          <a:endParaRPr lang="en-US"/>
        </a:p>
      </dgm:t>
    </dgm:pt>
    <dgm:pt modelId="{202B857E-4970-4DE9-8901-500107AACBE7}" type="parTrans" cxnId="{6418DC63-7FCA-4DF8-8A5D-27A0598CDA35}">
      <dgm:prSet/>
      <dgm:spPr/>
      <dgm:t>
        <a:bodyPr/>
        <a:lstStyle/>
        <a:p>
          <a:endParaRPr lang="en-US"/>
        </a:p>
      </dgm:t>
    </dgm:pt>
    <dgm:pt modelId="{3AC2D651-59EB-4351-B05A-8CB783706842}" type="sibTrans" cxnId="{6418DC63-7FCA-4DF8-8A5D-27A0598CDA35}">
      <dgm:prSet/>
      <dgm:spPr/>
      <dgm:t>
        <a:bodyPr/>
        <a:lstStyle/>
        <a:p>
          <a:endParaRPr lang="en-US"/>
        </a:p>
      </dgm:t>
    </dgm:pt>
    <dgm:pt modelId="{F8975472-D928-48A5-B4FD-C1B0233F07FD}">
      <dgm:prSet/>
      <dgm:spPr/>
      <dgm:t>
        <a:bodyPr/>
        <a:lstStyle/>
        <a:p>
          <a:pPr>
            <a:defRPr cap="all"/>
          </a:pPr>
          <a:r>
            <a:rPr lang="en-US" b="0" i="0" baseline="0"/>
            <a:t>Store food and nutrients. </a:t>
          </a:r>
          <a:endParaRPr lang="en-US"/>
        </a:p>
      </dgm:t>
    </dgm:pt>
    <dgm:pt modelId="{8691816A-E109-428F-8484-A9BFF724D110}" type="parTrans" cxnId="{07FB5A62-5D51-403B-8AC1-4DB4B235F8C5}">
      <dgm:prSet/>
      <dgm:spPr/>
      <dgm:t>
        <a:bodyPr/>
        <a:lstStyle/>
        <a:p>
          <a:endParaRPr lang="en-US"/>
        </a:p>
      </dgm:t>
    </dgm:pt>
    <dgm:pt modelId="{BF4F1264-54F1-481A-B641-A3C628BED98B}" type="sibTrans" cxnId="{07FB5A62-5D51-403B-8AC1-4DB4B235F8C5}">
      <dgm:prSet/>
      <dgm:spPr/>
      <dgm:t>
        <a:bodyPr/>
        <a:lstStyle/>
        <a:p>
          <a:endParaRPr lang="en-US"/>
        </a:p>
      </dgm:t>
    </dgm:pt>
    <dgm:pt modelId="{580E51FC-E39A-4FE8-85E6-85FC0A97353F}" type="pres">
      <dgm:prSet presAssocID="{F4F00660-7192-46B5-9E77-A00D18CF8CC7}" presName="root" presStyleCnt="0">
        <dgm:presLayoutVars>
          <dgm:dir/>
          <dgm:resizeHandles val="exact"/>
        </dgm:presLayoutVars>
      </dgm:prSet>
      <dgm:spPr/>
    </dgm:pt>
    <dgm:pt modelId="{F0C1D01E-0FFA-4057-BA56-C36A14D2B2C2}" type="pres">
      <dgm:prSet presAssocID="{D7241DCD-E18F-4D18-AE1A-97A29FE1193F}" presName="compNode" presStyleCnt="0"/>
      <dgm:spPr/>
    </dgm:pt>
    <dgm:pt modelId="{EB7594C3-D2A6-4353-881A-53A912FD9F72}" type="pres">
      <dgm:prSet presAssocID="{D7241DCD-E18F-4D18-AE1A-97A29FE1193F}" presName="iconBgRect" presStyleLbl="bgShp" presStyleIdx="0" presStyleCnt="3"/>
      <dgm:spPr/>
    </dgm:pt>
    <dgm:pt modelId="{D47E4B9E-0AF2-4F16-8CF4-7D0C28889030}" type="pres">
      <dgm:prSet presAssocID="{D7241DCD-E18F-4D18-AE1A-97A29FE119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A7FC725A-F14B-42E1-893A-FE1E1AF9ABB6}" type="pres">
      <dgm:prSet presAssocID="{D7241DCD-E18F-4D18-AE1A-97A29FE1193F}" presName="spaceRect" presStyleCnt="0"/>
      <dgm:spPr/>
    </dgm:pt>
    <dgm:pt modelId="{BC46BF06-6AE2-42F7-A17C-7C0493091774}" type="pres">
      <dgm:prSet presAssocID="{D7241DCD-E18F-4D18-AE1A-97A29FE1193F}" presName="textRect" presStyleLbl="revTx" presStyleIdx="0" presStyleCnt="3">
        <dgm:presLayoutVars>
          <dgm:chMax val="1"/>
          <dgm:chPref val="1"/>
        </dgm:presLayoutVars>
      </dgm:prSet>
      <dgm:spPr/>
    </dgm:pt>
    <dgm:pt modelId="{72FB536B-0AFC-4C50-8770-A776EC038F9C}" type="pres">
      <dgm:prSet presAssocID="{C0371329-B4F5-411D-9571-75E5E48AFC05}" presName="sibTrans" presStyleCnt="0"/>
      <dgm:spPr/>
    </dgm:pt>
    <dgm:pt modelId="{18F30B8E-20B8-4E75-83AC-F0029711434F}" type="pres">
      <dgm:prSet presAssocID="{6DF4EDBA-37E7-4184-802C-7A845923D92B}" presName="compNode" presStyleCnt="0"/>
      <dgm:spPr/>
    </dgm:pt>
    <dgm:pt modelId="{7AC71B95-65E4-47E2-81AD-F0C133943B6C}" type="pres">
      <dgm:prSet presAssocID="{6DF4EDBA-37E7-4184-802C-7A845923D92B}" presName="iconBgRect" presStyleLbl="bgShp" presStyleIdx="1" presStyleCnt="3"/>
      <dgm:spPr/>
    </dgm:pt>
    <dgm:pt modelId="{C89F7F42-8C1E-4255-A0FF-7A2A6692B3F7}" type="pres">
      <dgm:prSet presAssocID="{6DF4EDBA-37E7-4184-802C-7A845923D9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9AC87D0B-79FE-4BF2-BF63-4B4BD3D3B4DF}" type="pres">
      <dgm:prSet presAssocID="{6DF4EDBA-37E7-4184-802C-7A845923D92B}" presName="spaceRect" presStyleCnt="0"/>
      <dgm:spPr/>
    </dgm:pt>
    <dgm:pt modelId="{7FEA30B4-3F9A-42FB-B88A-DCA871FBDC75}" type="pres">
      <dgm:prSet presAssocID="{6DF4EDBA-37E7-4184-802C-7A845923D92B}" presName="textRect" presStyleLbl="revTx" presStyleIdx="1" presStyleCnt="3">
        <dgm:presLayoutVars>
          <dgm:chMax val="1"/>
          <dgm:chPref val="1"/>
        </dgm:presLayoutVars>
      </dgm:prSet>
      <dgm:spPr/>
    </dgm:pt>
    <dgm:pt modelId="{9C8AB139-53FF-4F52-BF43-5B8E51F521B1}" type="pres">
      <dgm:prSet presAssocID="{3AC2D651-59EB-4351-B05A-8CB783706842}" presName="sibTrans" presStyleCnt="0"/>
      <dgm:spPr/>
    </dgm:pt>
    <dgm:pt modelId="{151A1236-1853-4F18-BF94-9272A7C08F61}" type="pres">
      <dgm:prSet presAssocID="{F8975472-D928-48A5-B4FD-C1B0233F07FD}" presName="compNode" presStyleCnt="0"/>
      <dgm:spPr/>
    </dgm:pt>
    <dgm:pt modelId="{202364C5-59FE-43C3-8AD3-2484009AF638}" type="pres">
      <dgm:prSet presAssocID="{F8975472-D928-48A5-B4FD-C1B0233F07FD}" presName="iconBgRect" presStyleLbl="bgShp" presStyleIdx="2" presStyleCnt="3"/>
      <dgm:spPr/>
    </dgm:pt>
    <dgm:pt modelId="{BD20669E-B320-44A4-B38D-26866F7509F8}" type="pres">
      <dgm:prSet presAssocID="{F8975472-D928-48A5-B4FD-C1B0233F07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1A013AE7-DE11-47BB-90A3-41C396A3A740}" type="pres">
      <dgm:prSet presAssocID="{F8975472-D928-48A5-B4FD-C1B0233F07FD}" presName="spaceRect" presStyleCnt="0"/>
      <dgm:spPr/>
    </dgm:pt>
    <dgm:pt modelId="{C1778AE9-80A7-424F-9526-D70AED411834}" type="pres">
      <dgm:prSet presAssocID="{F8975472-D928-48A5-B4FD-C1B0233F07F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4BDE916-9E7F-490D-8226-43EC650FA42B}" srcId="{F4F00660-7192-46B5-9E77-A00D18CF8CC7}" destId="{D7241DCD-E18F-4D18-AE1A-97A29FE1193F}" srcOrd="0" destOrd="0" parTransId="{6A24477C-9F0A-4B94-90E5-3549DEF244AD}" sibTransId="{C0371329-B4F5-411D-9571-75E5E48AFC05}"/>
    <dgm:cxn modelId="{07FB5A62-5D51-403B-8AC1-4DB4B235F8C5}" srcId="{F4F00660-7192-46B5-9E77-A00D18CF8CC7}" destId="{F8975472-D928-48A5-B4FD-C1B0233F07FD}" srcOrd="2" destOrd="0" parTransId="{8691816A-E109-428F-8484-A9BFF724D110}" sibTransId="{BF4F1264-54F1-481A-B641-A3C628BED98B}"/>
    <dgm:cxn modelId="{6418DC63-7FCA-4DF8-8A5D-27A0598CDA35}" srcId="{F4F00660-7192-46B5-9E77-A00D18CF8CC7}" destId="{6DF4EDBA-37E7-4184-802C-7A845923D92B}" srcOrd="1" destOrd="0" parTransId="{202B857E-4970-4DE9-8901-500107AACBE7}" sibTransId="{3AC2D651-59EB-4351-B05A-8CB783706842}"/>
    <dgm:cxn modelId="{893B046E-3260-444D-B046-47AF7479BB9A}" type="presOf" srcId="{D7241DCD-E18F-4D18-AE1A-97A29FE1193F}" destId="{BC46BF06-6AE2-42F7-A17C-7C0493091774}" srcOrd="0" destOrd="0" presId="urn:microsoft.com/office/officeart/2018/5/layout/IconCircleLabelList"/>
    <dgm:cxn modelId="{FF4DC171-2BCC-4CB5-ADD9-9FED5F1EF009}" type="presOf" srcId="{F8975472-D928-48A5-B4FD-C1B0233F07FD}" destId="{C1778AE9-80A7-424F-9526-D70AED411834}" srcOrd="0" destOrd="0" presId="urn:microsoft.com/office/officeart/2018/5/layout/IconCircleLabelList"/>
    <dgm:cxn modelId="{5377DBA0-6D3E-40EA-A806-B76AD3220A6A}" type="presOf" srcId="{F4F00660-7192-46B5-9E77-A00D18CF8CC7}" destId="{580E51FC-E39A-4FE8-85E6-85FC0A97353F}" srcOrd="0" destOrd="0" presId="urn:microsoft.com/office/officeart/2018/5/layout/IconCircleLabelList"/>
    <dgm:cxn modelId="{30BFF9C8-8814-4C99-A3B5-CD381FF34293}" type="presOf" srcId="{6DF4EDBA-37E7-4184-802C-7A845923D92B}" destId="{7FEA30B4-3F9A-42FB-B88A-DCA871FBDC75}" srcOrd="0" destOrd="0" presId="urn:microsoft.com/office/officeart/2018/5/layout/IconCircleLabelList"/>
    <dgm:cxn modelId="{D27F05E1-CC24-4218-8D5F-C06F242CD1B5}" type="presParOf" srcId="{580E51FC-E39A-4FE8-85E6-85FC0A97353F}" destId="{F0C1D01E-0FFA-4057-BA56-C36A14D2B2C2}" srcOrd="0" destOrd="0" presId="urn:microsoft.com/office/officeart/2018/5/layout/IconCircleLabelList"/>
    <dgm:cxn modelId="{9C5B0BDF-5F2C-4C49-A0B6-C69C68B05EE2}" type="presParOf" srcId="{F0C1D01E-0FFA-4057-BA56-C36A14D2B2C2}" destId="{EB7594C3-D2A6-4353-881A-53A912FD9F72}" srcOrd="0" destOrd="0" presId="urn:microsoft.com/office/officeart/2018/5/layout/IconCircleLabelList"/>
    <dgm:cxn modelId="{1E2DDDB9-215D-4328-B2FF-9AFDCE0C0D57}" type="presParOf" srcId="{F0C1D01E-0FFA-4057-BA56-C36A14D2B2C2}" destId="{D47E4B9E-0AF2-4F16-8CF4-7D0C28889030}" srcOrd="1" destOrd="0" presId="urn:microsoft.com/office/officeart/2018/5/layout/IconCircleLabelList"/>
    <dgm:cxn modelId="{E6877C96-E31A-42CA-86A6-EBD2DCB4EA5B}" type="presParOf" srcId="{F0C1D01E-0FFA-4057-BA56-C36A14D2B2C2}" destId="{A7FC725A-F14B-42E1-893A-FE1E1AF9ABB6}" srcOrd="2" destOrd="0" presId="urn:microsoft.com/office/officeart/2018/5/layout/IconCircleLabelList"/>
    <dgm:cxn modelId="{BE03C85E-F1DA-4847-9884-17EBB886E68B}" type="presParOf" srcId="{F0C1D01E-0FFA-4057-BA56-C36A14D2B2C2}" destId="{BC46BF06-6AE2-42F7-A17C-7C0493091774}" srcOrd="3" destOrd="0" presId="urn:microsoft.com/office/officeart/2018/5/layout/IconCircleLabelList"/>
    <dgm:cxn modelId="{D02128DA-59D7-4A4B-BF92-ADFAEFD1B081}" type="presParOf" srcId="{580E51FC-E39A-4FE8-85E6-85FC0A97353F}" destId="{72FB536B-0AFC-4C50-8770-A776EC038F9C}" srcOrd="1" destOrd="0" presId="urn:microsoft.com/office/officeart/2018/5/layout/IconCircleLabelList"/>
    <dgm:cxn modelId="{329D295D-9072-4A52-AA98-93FC9E20BB0F}" type="presParOf" srcId="{580E51FC-E39A-4FE8-85E6-85FC0A97353F}" destId="{18F30B8E-20B8-4E75-83AC-F0029711434F}" srcOrd="2" destOrd="0" presId="urn:microsoft.com/office/officeart/2018/5/layout/IconCircleLabelList"/>
    <dgm:cxn modelId="{425824D2-4A57-494E-BB42-610196CC6A4A}" type="presParOf" srcId="{18F30B8E-20B8-4E75-83AC-F0029711434F}" destId="{7AC71B95-65E4-47E2-81AD-F0C133943B6C}" srcOrd="0" destOrd="0" presId="urn:microsoft.com/office/officeart/2018/5/layout/IconCircleLabelList"/>
    <dgm:cxn modelId="{14F0AACB-779F-43A4-8938-5A3B136C9F60}" type="presParOf" srcId="{18F30B8E-20B8-4E75-83AC-F0029711434F}" destId="{C89F7F42-8C1E-4255-A0FF-7A2A6692B3F7}" srcOrd="1" destOrd="0" presId="urn:microsoft.com/office/officeart/2018/5/layout/IconCircleLabelList"/>
    <dgm:cxn modelId="{942A2F5D-7A1E-497A-B519-616CC7D00983}" type="presParOf" srcId="{18F30B8E-20B8-4E75-83AC-F0029711434F}" destId="{9AC87D0B-79FE-4BF2-BF63-4B4BD3D3B4DF}" srcOrd="2" destOrd="0" presId="urn:microsoft.com/office/officeart/2018/5/layout/IconCircleLabelList"/>
    <dgm:cxn modelId="{290943F7-5B79-4871-9FCA-274E2D30A241}" type="presParOf" srcId="{18F30B8E-20B8-4E75-83AC-F0029711434F}" destId="{7FEA30B4-3F9A-42FB-B88A-DCA871FBDC75}" srcOrd="3" destOrd="0" presId="urn:microsoft.com/office/officeart/2018/5/layout/IconCircleLabelList"/>
    <dgm:cxn modelId="{73FD306B-2E96-42D6-99B6-9E89487F0281}" type="presParOf" srcId="{580E51FC-E39A-4FE8-85E6-85FC0A97353F}" destId="{9C8AB139-53FF-4F52-BF43-5B8E51F521B1}" srcOrd="3" destOrd="0" presId="urn:microsoft.com/office/officeart/2018/5/layout/IconCircleLabelList"/>
    <dgm:cxn modelId="{4B8BE356-029B-4D4E-9377-355FCB024153}" type="presParOf" srcId="{580E51FC-E39A-4FE8-85E6-85FC0A97353F}" destId="{151A1236-1853-4F18-BF94-9272A7C08F61}" srcOrd="4" destOrd="0" presId="urn:microsoft.com/office/officeart/2018/5/layout/IconCircleLabelList"/>
    <dgm:cxn modelId="{6B0BFA09-F278-41EF-A733-9FBEB2B7B8E7}" type="presParOf" srcId="{151A1236-1853-4F18-BF94-9272A7C08F61}" destId="{202364C5-59FE-43C3-8AD3-2484009AF638}" srcOrd="0" destOrd="0" presId="urn:microsoft.com/office/officeart/2018/5/layout/IconCircleLabelList"/>
    <dgm:cxn modelId="{F0BCD9DB-D5D5-4010-AAB9-E1A09106B515}" type="presParOf" srcId="{151A1236-1853-4F18-BF94-9272A7C08F61}" destId="{BD20669E-B320-44A4-B38D-26866F7509F8}" srcOrd="1" destOrd="0" presId="urn:microsoft.com/office/officeart/2018/5/layout/IconCircleLabelList"/>
    <dgm:cxn modelId="{A5037879-FD59-4A7C-80CA-612A79447E49}" type="presParOf" srcId="{151A1236-1853-4F18-BF94-9272A7C08F61}" destId="{1A013AE7-DE11-47BB-90A3-41C396A3A740}" srcOrd="2" destOrd="0" presId="urn:microsoft.com/office/officeart/2018/5/layout/IconCircleLabelList"/>
    <dgm:cxn modelId="{4A766D31-92AF-4F2E-A170-84BAE4E04D5E}" type="presParOf" srcId="{151A1236-1853-4F18-BF94-9272A7C08F61}" destId="{C1778AE9-80A7-424F-9526-D70AED41183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5B048-3936-4773-8F65-04E1F1F8C26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4A3E18-3FBB-4159-9B5B-B09FC09FACC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cap="none" dirty="0"/>
            <a:t>Roots:</a:t>
          </a:r>
          <a:r>
            <a:rPr lang="en-US" sz="2000" cap="none" dirty="0"/>
            <a:t> underground, absorb water and nutrients, no photosynthesis.</a:t>
          </a:r>
        </a:p>
      </dgm:t>
    </dgm:pt>
    <dgm:pt modelId="{EC25DFCD-F5AF-41AC-9319-F44121F242A2}" type="parTrans" cxnId="{70F3926C-A6EF-4FFD-A06C-4881BEF28C9B}">
      <dgm:prSet/>
      <dgm:spPr/>
      <dgm:t>
        <a:bodyPr/>
        <a:lstStyle/>
        <a:p>
          <a:endParaRPr lang="en-US"/>
        </a:p>
      </dgm:t>
    </dgm:pt>
    <dgm:pt modelId="{9F2AA562-A797-4F9D-B0C6-383CC97D2148}" type="sibTrans" cxnId="{70F3926C-A6EF-4FFD-A06C-4881BEF28C9B}">
      <dgm:prSet/>
      <dgm:spPr/>
      <dgm:t>
        <a:bodyPr/>
        <a:lstStyle/>
        <a:p>
          <a:endParaRPr lang="en-US"/>
        </a:p>
      </dgm:t>
    </dgm:pt>
    <dgm:pt modelId="{491ECC3B-3AA9-4D93-8E58-F791F8B0FC3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cap="none" dirty="0"/>
            <a:t>Leaves: </a:t>
          </a:r>
          <a:r>
            <a:rPr lang="en-US" sz="2000" cap="none" dirty="0"/>
            <a:t>above ground, perform photosynthesis, gas exchange.</a:t>
          </a:r>
        </a:p>
      </dgm:t>
    </dgm:pt>
    <dgm:pt modelId="{676DF998-9C45-40A0-A0B0-092CCCAFE64C}" type="parTrans" cxnId="{DE6472BE-BC53-44FA-A205-FBB899541F19}">
      <dgm:prSet/>
      <dgm:spPr/>
      <dgm:t>
        <a:bodyPr/>
        <a:lstStyle/>
        <a:p>
          <a:endParaRPr lang="en-US"/>
        </a:p>
      </dgm:t>
    </dgm:pt>
    <dgm:pt modelId="{D955D579-63A4-4C11-B5B0-1D27577D6095}" type="sibTrans" cxnId="{DE6472BE-BC53-44FA-A205-FBB899541F19}">
      <dgm:prSet/>
      <dgm:spPr/>
      <dgm:t>
        <a:bodyPr/>
        <a:lstStyle/>
        <a:p>
          <a:endParaRPr lang="en-US"/>
        </a:p>
      </dgm:t>
    </dgm:pt>
    <dgm:pt modelId="{6970438B-3646-41EF-A7AD-AF0808CEFDE2}" type="pres">
      <dgm:prSet presAssocID="{4415B048-3936-4773-8F65-04E1F1F8C268}" presName="root" presStyleCnt="0">
        <dgm:presLayoutVars>
          <dgm:dir/>
          <dgm:resizeHandles val="exact"/>
        </dgm:presLayoutVars>
      </dgm:prSet>
      <dgm:spPr/>
    </dgm:pt>
    <dgm:pt modelId="{36DCAA40-ECC3-4326-987C-947EAEB257BF}" type="pres">
      <dgm:prSet presAssocID="{A34A3E18-3FBB-4159-9B5B-B09FC09FACCB}" presName="compNode" presStyleCnt="0"/>
      <dgm:spPr/>
    </dgm:pt>
    <dgm:pt modelId="{2E504B04-B6E0-4E74-A0A3-CBBC68820DC1}" type="pres">
      <dgm:prSet presAssocID="{A34A3E18-3FBB-4159-9B5B-B09FC09FACCB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D9B7D99-11C6-48F5-AD6B-2FF46334E832}" type="pres">
      <dgm:prSet presAssocID="{A34A3E18-3FBB-4159-9B5B-B09FC09FAC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4A807A65-F66F-46B5-BFAD-E9490681E7D8}" type="pres">
      <dgm:prSet presAssocID="{A34A3E18-3FBB-4159-9B5B-B09FC09FACCB}" presName="spaceRect" presStyleCnt="0"/>
      <dgm:spPr/>
    </dgm:pt>
    <dgm:pt modelId="{F26E10AC-F5A1-4F68-B810-392917543733}" type="pres">
      <dgm:prSet presAssocID="{A34A3E18-3FBB-4159-9B5B-B09FC09FACCB}" presName="textRect" presStyleLbl="revTx" presStyleIdx="0" presStyleCnt="2">
        <dgm:presLayoutVars>
          <dgm:chMax val="1"/>
          <dgm:chPref val="1"/>
        </dgm:presLayoutVars>
      </dgm:prSet>
      <dgm:spPr/>
    </dgm:pt>
    <dgm:pt modelId="{EEA57F80-F284-48F6-8885-8E079836BCEA}" type="pres">
      <dgm:prSet presAssocID="{9F2AA562-A797-4F9D-B0C6-383CC97D2148}" presName="sibTrans" presStyleCnt="0"/>
      <dgm:spPr/>
    </dgm:pt>
    <dgm:pt modelId="{AE5EA069-9FFD-44B9-8349-206CFB409909}" type="pres">
      <dgm:prSet presAssocID="{491ECC3B-3AA9-4D93-8E58-F791F8B0FC3C}" presName="compNode" presStyleCnt="0"/>
      <dgm:spPr/>
    </dgm:pt>
    <dgm:pt modelId="{0E7B68D0-9E1B-46D2-9238-E5C2FA8DF3FD}" type="pres">
      <dgm:prSet presAssocID="{491ECC3B-3AA9-4D93-8E58-F791F8B0FC3C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963A49A-E6A1-49FF-B3CB-DF3C02B1548C}" type="pres">
      <dgm:prSet presAssocID="{491ECC3B-3AA9-4D93-8E58-F791F8B0FC3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25B06134-A32A-4F24-BD9A-549EBC4A8539}" type="pres">
      <dgm:prSet presAssocID="{491ECC3B-3AA9-4D93-8E58-F791F8B0FC3C}" presName="spaceRect" presStyleCnt="0"/>
      <dgm:spPr/>
    </dgm:pt>
    <dgm:pt modelId="{4F90D109-C761-478D-8392-A064A4568368}" type="pres">
      <dgm:prSet presAssocID="{491ECC3B-3AA9-4D93-8E58-F791F8B0FC3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7071E31-BB28-4A5F-B665-463D8FC014E8}" type="presOf" srcId="{4415B048-3936-4773-8F65-04E1F1F8C268}" destId="{6970438B-3646-41EF-A7AD-AF0808CEFDE2}" srcOrd="0" destOrd="0" presId="urn:microsoft.com/office/officeart/2018/5/layout/IconLeafLabelList"/>
    <dgm:cxn modelId="{FAA67B3A-D0C3-43D4-9859-B6F5E89D254A}" type="presOf" srcId="{A34A3E18-3FBB-4159-9B5B-B09FC09FACCB}" destId="{F26E10AC-F5A1-4F68-B810-392917543733}" srcOrd="0" destOrd="0" presId="urn:microsoft.com/office/officeart/2018/5/layout/IconLeafLabelList"/>
    <dgm:cxn modelId="{70F3926C-A6EF-4FFD-A06C-4881BEF28C9B}" srcId="{4415B048-3936-4773-8F65-04E1F1F8C268}" destId="{A34A3E18-3FBB-4159-9B5B-B09FC09FACCB}" srcOrd="0" destOrd="0" parTransId="{EC25DFCD-F5AF-41AC-9319-F44121F242A2}" sibTransId="{9F2AA562-A797-4F9D-B0C6-383CC97D2148}"/>
    <dgm:cxn modelId="{F929276E-3C9D-4F36-AB74-6AAF5E2526BD}" type="presOf" srcId="{491ECC3B-3AA9-4D93-8E58-F791F8B0FC3C}" destId="{4F90D109-C761-478D-8392-A064A4568368}" srcOrd="0" destOrd="0" presId="urn:microsoft.com/office/officeart/2018/5/layout/IconLeafLabelList"/>
    <dgm:cxn modelId="{DE6472BE-BC53-44FA-A205-FBB899541F19}" srcId="{4415B048-3936-4773-8F65-04E1F1F8C268}" destId="{491ECC3B-3AA9-4D93-8E58-F791F8B0FC3C}" srcOrd="1" destOrd="0" parTransId="{676DF998-9C45-40A0-A0B0-092CCCAFE64C}" sibTransId="{D955D579-63A4-4C11-B5B0-1D27577D6095}"/>
    <dgm:cxn modelId="{CB7AAC5C-0E76-454A-8F6F-0FEAFB772328}" type="presParOf" srcId="{6970438B-3646-41EF-A7AD-AF0808CEFDE2}" destId="{36DCAA40-ECC3-4326-987C-947EAEB257BF}" srcOrd="0" destOrd="0" presId="urn:microsoft.com/office/officeart/2018/5/layout/IconLeafLabelList"/>
    <dgm:cxn modelId="{CD12A063-55F9-4C94-993F-1A6AE03A3B53}" type="presParOf" srcId="{36DCAA40-ECC3-4326-987C-947EAEB257BF}" destId="{2E504B04-B6E0-4E74-A0A3-CBBC68820DC1}" srcOrd="0" destOrd="0" presId="urn:microsoft.com/office/officeart/2018/5/layout/IconLeafLabelList"/>
    <dgm:cxn modelId="{2470E845-2D63-4E37-A62D-FE72577D049B}" type="presParOf" srcId="{36DCAA40-ECC3-4326-987C-947EAEB257BF}" destId="{FD9B7D99-11C6-48F5-AD6B-2FF46334E832}" srcOrd="1" destOrd="0" presId="urn:microsoft.com/office/officeart/2018/5/layout/IconLeafLabelList"/>
    <dgm:cxn modelId="{2C631221-001B-4091-AF2F-0A3BB172E235}" type="presParOf" srcId="{36DCAA40-ECC3-4326-987C-947EAEB257BF}" destId="{4A807A65-F66F-46B5-BFAD-E9490681E7D8}" srcOrd="2" destOrd="0" presId="urn:microsoft.com/office/officeart/2018/5/layout/IconLeafLabelList"/>
    <dgm:cxn modelId="{EFFD0728-AF8A-4B4C-A306-CFA52AD7DB19}" type="presParOf" srcId="{36DCAA40-ECC3-4326-987C-947EAEB257BF}" destId="{F26E10AC-F5A1-4F68-B810-392917543733}" srcOrd="3" destOrd="0" presId="urn:microsoft.com/office/officeart/2018/5/layout/IconLeafLabelList"/>
    <dgm:cxn modelId="{BD8F9246-53C7-4881-8BE7-C8D3869F6A6C}" type="presParOf" srcId="{6970438B-3646-41EF-A7AD-AF0808CEFDE2}" destId="{EEA57F80-F284-48F6-8885-8E079836BCEA}" srcOrd="1" destOrd="0" presId="urn:microsoft.com/office/officeart/2018/5/layout/IconLeafLabelList"/>
    <dgm:cxn modelId="{AAFB6887-DB2E-4A7D-AFD4-A97046CCB4B4}" type="presParOf" srcId="{6970438B-3646-41EF-A7AD-AF0808CEFDE2}" destId="{AE5EA069-9FFD-44B9-8349-206CFB409909}" srcOrd="2" destOrd="0" presId="urn:microsoft.com/office/officeart/2018/5/layout/IconLeafLabelList"/>
    <dgm:cxn modelId="{53DBB0B7-DF5B-493F-8BD6-C670D25553E6}" type="presParOf" srcId="{AE5EA069-9FFD-44B9-8349-206CFB409909}" destId="{0E7B68D0-9E1B-46D2-9238-E5C2FA8DF3FD}" srcOrd="0" destOrd="0" presId="urn:microsoft.com/office/officeart/2018/5/layout/IconLeafLabelList"/>
    <dgm:cxn modelId="{00E9BE37-CB8A-4A79-BD0D-898647AC5616}" type="presParOf" srcId="{AE5EA069-9FFD-44B9-8349-206CFB409909}" destId="{8963A49A-E6A1-49FF-B3CB-DF3C02B1548C}" srcOrd="1" destOrd="0" presId="urn:microsoft.com/office/officeart/2018/5/layout/IconLeafLabelList"/>
    <dgm:cxn modelId="{E4EB0D79-4A49-45B9-A297-33593CB38DF6}" type="presParOf" srcId="{AE5EA069-9FFD-44B9-8349-206CFB409909}" destId="{25B06134-A32A-4F24-BD9A-549EBC4A8539}" srcOrd="2" destOrd="0" presId="urn:microsoft.com/office/officeart/2018/5/layout/IconLeafLabelList"/>
    <dgm:cxn modelId="{11415D3F-05CA-4A3F-A2B4-BC3AA4B65D93}" type="presParOf" srcId="{AE5EA069-9FFD-44B9-8349-206CFB409909}" destId="{4F90D109-C761-478D-8392-A064A456836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54CA87-ABC8-47E1-A2EA-A62E629F87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131774E-E916-416C-989E-3C78A7B85925}">
      <dgm:prSet/>
      <dgm:spPr/>
      <dgm:t>
        <a:bodyPr/>
        <a:lstStyle/>
        <a:p>
          <a:r>
            <a:rPr lang="en-US" b="1" i="0" baseline="0"/>
            <a:t>Photosynthesis</a:t>
          </a:r>
          <a:r>
            <a:rPr lang="en-US" b="0" i="0" baseline="0"/>
            <a:t> – The process by which leaves convert sunlight into energy for the plant. </a:t>
          </a:r>
          <a:endParaRPr lang="en-US"/>
        </a:p>
      </dgm:t>
    </dgm:pt>
    <dgm:pt modelId="{93EBB053-84BD-43A7-9F03-25555B6E61A9}" type="parTrans" cxnId="{131333AF-F3F4-4605-8175-654ADCC362F2}">
      <dgm:prSet/>
      <dgm:spPr/>
      <dgm:t>
        <a:bodyPr/>
        <a:lstStyle/>
        <a:p>
          <a:endParaRPr lang="en-US"/>
        </a:p>
      </dgm:t>
    </dgm:pt>
    <dgm:pt modelId="{B0F647CE-1603-4E2A-9B1E-0CCF4C1E0207}" type="sibTrans" cxnId="{131333AF-F3F4-4605-8175-654ADCC362F2}">
      <dgm:prSet/>
      <dgm:spPr/>
      <dgm:t>
        <a:bodyPr/>
        <a:lstStyle/>
        <a:p>
          <a:endParaRPr lang="en-US"/>
        </a:p>
      </dgm:t>
    </dgm:pt>
    <dgm:pt modelId="{66F652AD-A8B1-497A-8111-A8768250FF41}">
      <dgm:prSet/>
      <dgm:spPr/>
      <dgm:t>
        <a:bodyPr/>
        <a:lstStyle/>
        <a:p>
          <a:r>
            <a:rPr lang="en-US" b="1" i="0" baseline="0"/>
            <a:t>Absorption</a:t>
          </a:r>
          <a:r>
            <a:rPr lang="en-US" b="0" i="0" baseline="0"/>
            <a:t> – How roots take in water and nutrients from the soil. </a:t>
          </a:r>
          <a:endParaRPr lang="en-US"/>
        </a:p>
      </dgm:t>
    </dgm:pt>
    <dgm:pt modelId="{F5352A2E-6B1C-45F4-B330-084A1F5B29A8}" type="parTrans" cxnId="{CE093DFC-04D9-4F8E-A697-A22524F629B7}">
      <dgm:prSet/>
      <dgm:spPr/>
      <dgm:t>
        <a:bodyPr/>
        <a:lstStyle/>
        <a:p>
          <a:endParaRPr lang="en-US"/>
        </a:p>
      </dgm:t>
    </dgm:pt>
    <dgm:pt modelId="{A53851E8-71BD-4477-8199-052FC03B78AC}" type="sibTrans" cxnId="{CE093DFC-04D9-4F8E-A697-A22524F629B7}">
      <dgm:prSet/>
      <dgm:spPr/>
      <dgm:t>
        <a:bodyPr/>
        <a:lstStyle/>
        <a:p>
          <a:endParaRPr lang="en-US"/>
        </a:p>
      </dgm:t>
    </dgm:pt>
    <dgm:pt modelId="{E562F1C1-34B5-45AA-AD09-51CBB9F78F77}">
      <dgm:prSet/>
      <dgm:spPr/>
      <dgm:t>
        <a:bodyPr/>
        <a:lstStyle/>
        <a:p>
          <a:r>
            <a:rPr lang="en-US" b="1" i="0" baseline="0"/>
            <a:t>Transpiration</a:t>
          </a:r>
          <a:r>
            <a:rPr lang="en-US" b="0" i="0" baseline="0"/>
            <a:t> – The release of water vapor from leaves into the air. </a:t>
          </a:r>
          <a:endParaRPr lang="en-US"/>
        </a:p>
      </dgm:t>
    </dgm:pt>
    <dgm:pt modelId="{60AFBBFF-6BF9-4245-95C4-B1300B5FA54A}" type="parTrans" cxnId="{AC981289-1E1B-4D5D-AE58-4F7254C457D1}">
      <dgm:prSet/>
      <dgm:spPr/>
      <dgm:t>
        <a:bodyPr/>
        <a:lstStyle/>
        <a:p>
          <a:endParaRPr lang="en-US"/>
        </a:p>
      </dgm:t>
    </dgm:pt>
    <dgm:pt modelId="{C3B9F493-AF5B-4FCF-B587-685341E5726F}" type="sibTrans" cxnId="{AC981289-1E1B-4D5D-AE58-4F7254C457D1}">
      <dgm:prSet/>
      <dgm:spPr/>
      <dgm:t>
        <a:bodyPr/>
        <a:lstStyle/>
        <a:p>
          <a:endParaRPr lang="en-US"/>
        </a:p>
      </dgm:t>
    </dgm:pt>
    <dgm:pt modelId="{E8378248-DE14-4BE9-9717-EA944B62BAC7}">
      <dgm:prSet/>
      <dgm:spPr/>
      <dgm:t>
        <a:bodyPr/>
        <a:lstStyle/>
        <a:p>
          <a:r>
            <a:rPr lang="en-US" b="1" i="0" baseline="0"/>
            <a:t>Xylem and Phloem</a:t>
          </a:r>
          <a:r>
            <a:rPr lang="en-US" b="0" i="0" baseline="0"/>
            <a:t> – The transport systems in plants that move water, nutrients, and food. </a:t>
          </a:r>
          <a:endParaRPr lang="en-US"/>
        </a:p>
      </dgm:t>
    </dgm:pt>
    <dgm:pt modelId="{6BC2BE00-6E46-4F83-8109-97DB2FCB3289}" type="parTrans" cxnId="{1969C44C-CD7F-4626-97EF-61BF7C33B48C}">
      <dgm:prSet/>
      <dgm:spPr/>
      <dgm:t>
        <a:bodyPr/>
        <a:lstStyle/>
        <a:p>
          <a:endParaRPr lang="en-US"/>
        </a:p>
      </dgm:t>
    </dgm:pt>
    <dgm:pt modelId="{85223729-8798-4D8D-8282-151274510FB3}" type="sibTrans" cxnId="{1969C44C-CD7F-4626-97EF-61BF7C33B48C}">
      <dgm:prSet/>
      <dgm:spPr/>
      <dgm:t>
        <a:bodyPr/>
        <a:lstStyle/>
        <a:p>
          <a:endParaRPr lang="en-US"/>
        </a:p>
      </dgm:t>
    </dgm:pt>
    <dgm:pt modelId="{51748D37-095B-4194-B464-ED02CFDF3B1B}">
      <dgm:prSet/>
      <dgm:spPr/>
      <dgm:t>
        <a:bodyPr/>
        <a:lstStyle/>
        <a:p>
          <a:r>
            <a:rPr lang="en-US" b="1" i="0" baseline="0"/>
            <a:t>Anchorage</a:t>
          </a:r>
          <a:r>
            <a:rPr lang="en-US" b="0" i="0" baseline="0"/>
            <a:t> – The role of roots in keeping plants stable in the ground. </a:t>
          </a:r>
          <a:endParaRPr lang="en-US"/>
        </a:p>
      </dgm:t>
    </dgm:pt>
    <dgm:pt modelId="{532C9B59-C48C-4B3F-BA09-DA8B1D49F136}" type="parTrans" cxnId="{E3CDF9FA-306E-4C4C-8922-D692B18E017E}">
      <dgm:prSet/>
      <dgm:spPr/>
      <dgm:t>
        <a:bodyPr/>
        <a:lstStyle/>
        <a:p>
          <a:endParaRPr lang="en-US"/>
        </a:p>
      </dgm:t>
    </dgm:pt>
    <dgm:pt modelId="{1CCC87D6-5046-4282-9D90-97BCEB6080D7}" type="sibTrans" cxnId="{E3CDF9FA-306E-4C4C-8922-D692B18E017E}">
      <dgm:prSet/>
      <dgm:spPr/>
      <dgm:t>
        <a:bodyPr/>
        <a:lstStyle/>
        <a:p>
          <a:endParaRPr lang="en-US"/>
        </a:p>
      </dgm:t>
    </dgm:pt>
    <dgm:pt modelId="{1CFCACC7-0F34-4EEB-BF95-42DBF620497B}" type="pres">
      <dgm:prSet presAssocID="{B754CA87-ABC8-47E1-A2EA-A62E629F870B}" presName="root" presStyleCnt="0">
        <dgm:presLayoutVars>
          <dgm:dir/>
          <dgm:resizeHandles val="exact"/>
        </dgm:presLayoutVars>
      </dgm:prSet>
      <dgm:spPr/>
    </dgm:pt>
    <dgm:pt modelId="{15EE56E7-6CEA-45EA-9EE8-DF714083794A}" type="pres">
      <dgm:prSet presAssocID="{6131774E-E916-416C-989E-3C78A7B85925}" presName="compNode" presStyleCnt="0"/>
      <dgm:spPr/>
    </dgm:pt>
    <dgm:pt modelId="{9A250A56-314F-42BA-95DB-A7A0562A6383}" type="pres">
      <dgm:prSet presAssocID="{6131774E-E916-416C-989E-3C78A7B85925}" presName="bgRect" presStyleLbl="bgShp" presStyleIdx="0" presStyleCnt="5"/>
      <dgm:spPr/>
    </dgm:pt>
    <dgm:pt modelId="{13E0CF3D-2471-46AC-AF19-4BD2C87CB71C}" type="pres">
      <dgm:prSet presAssocID="{6131774E-E916-416C-989E-3C78A7B859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0A1089EB-251E-4A3E-BD46-701A88A59E77}" type="pres">
      <dgm:prSet presAssocID="{6131774E-E916-416C-989E-3C78A7B85925}" presName="spaceRect" presStyleCnt="0"/>
      <dgm:spPr/>
    </dgm:pt>
    <dgm:pt modelId="{2583C4DA-7AA2-4063-9522-ED03EBE35ED0}" type="pres">
      <dgm:prSet presAssocID="{6131774E-E916-416C-989E-3C78A7B85925}" presName="parTx" presStyleLbl="revTx" presStyleIdx="0" presStyleCnt="5">
        <dgm:presLayoutVars>
          <dgm:chMax val="0"/>
          <dgm:chPref val="0"/>
        </dgm:presLayoutVars>
      </dgm:prSet>
      <dgm:spPr/>
    </dgm:pt>
    <dgm:pt modelId="{071A035A-A1F7-47E8-BACD-3EEA85541D57}" type="pres">
      <dgm:prSet presAssocID="{B0F647CE-1603-4E2A-9B1E-0CCF4C1E0207}" presName="sibTrans" presStyleCnt="0"/>
      <dgm:spPr/>
    </dgm:pt>
    <dgm:pt modelId="{8B924B9C-F871-45B0-B214-B82DA630ECCC}" type="pres">
      <dgm:prSet presAssocID="{66F652AD-A8B1-497A-8111-A8768250FF41}" presName="compNode" presStyleCnt="0"/>
      <dgm:spPr/>
    </dgm:pt>
    <dgm:pt modelId="{E7528ADF-8DC3-48AE-97F0-4B411E218DAE}" type="pres">
      <dgm:prSet presAssocID="{66F652AD-A8B1-497A-8111-A8768250FF41}" presName="bgRect" presStyleLbl="bgShp" presStyleIdx="1" presStyleCnt="5"/>
      <dgm:spPr/>
    </dgm:pt>
    <dgm:pt modelId="{5DE4D120-6073-4A42-B434-15EF468A2CAF}" type="pres">
      <dgm:prSet presAssocID="{66F652AD-A8B1-497A-8111-A8768250FF4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F6BF560A-9F20-4B2B-B7A9-27192048C807}" type="pres">
      <dgm:prSet presAssocID="{66F652AD-A8B1-497A-8111-A8768250FF41}" presName="spaceRect" presStyleCnt="0"/>
      <dgm:spPr/>
    </dgm:pt>
    <dgm:pt modelId="{F68BF28C-4321-451B-A592-4522353D49C2}" type="pres">
      <dgm:prSet presAssocID="{66F652AD-A8B1-497A-8111-A8768250FF41}" presName="parTx" presStyleLbl="revTx" presStyleIdx="1" presStyleCnt="5">
        <dgm:presLayoutVars>
          <dgm:chMax val="0"/>
          <dgm:chPref val="0"/>
        </dgm:presLayoutVars>
      </dgm:prSet>
      <dgm:spPr/>
    </dgm:pt>
    <dgm:pt modelId="{6B390A03-112C-45F2-BA3F-8F3B6D502206}" type="pres">
      <dgm:prSet presAssocID="{A53851E8-71BD-4477-8199-052FC03B78AC}" presName="sibTrans" presStyleCnt="0"/>
      <dgm:spPr/>
    </dgm:pt>
    <dgm:pt modelId="{C7A2B013-7CE7-4FFF-925A-6BF76C196C3C}" type="pres">
      <dgm:prSet presAssocID="{E562F1C1-34B5-45AA-AD09-51CBB9F78F77}" presName="compNode" presStyleCnt="0"/>
      <dgm:spPr/>
    </dgm:pt>
    <dgm:pt modelId="{29EFF10D-88DB-4D2D-BE92-9896586CF268}" type="pres">
      <dgm:prSet presAssocID="{E562F1C1-34B5-45AA-AD09-51CBB9F78F77}" presName="bgRect" presStyleLbl="bgShp" presStyleIdx="2" presStyleCnt="5"/>
      <dgm:spPr/>
    </dgm:pt>
    <dgm:pt modelId="{CE134BE0-E044-4106-AE74-5804B9733F81}" type="pres">
      <dgm:prSet presAssocID="{E562F1C1-34B5-45AA-AD09-51CBB9F78F7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16304D62-8CCE-4AFC-BCBA-E8D8F783AADF}" type="pres">
      <dgm:prSet presAssocID="{E562F1C1-34B5-45AA-AD09-51CBB9F78F77}" presName="spaceRect" presStyleCnt="0"/>
      <dgm:spPr/>
    </dgm:pt>
    <dgm:pt modelId="{7D3014B2-280B-4E67-8122-F60D13DED9CA}" type="pres">
      <dgm:prSet presAssocID="{E562F1C1-34B5-45AA-AD09-51CBB9F78F77}" presName="parTx" presStyleLbl="revTx" presStyleIdx="2" presStyleCnt="5">
        <dgm:presLayoutVars>
          <dgm:chMax val="0"/>
          <dgm:chPref val="0"/>
        </dgm:presLayoutVars>
      </dgm:prSet>
      <dgm:spPr/>
    </dgm:pt>
    <dgm:pt modelId="{D795F1D5-8633-4D0D-ADDA-11FFDCFD859B}" type="pres">
      <dgm:prSet presAssocID="{C3B9F493-AF5B-4FCF-B587-685341E5726F}" presName="sibTrans" presStyleCnt="0"/>
      <dgm:spPr/>
    </dgm:pt>
    <dgm:pt modelId="{1EE83DEF-BF9C-4FFD-97AB-DDD936ED2A2F}" type="pres">
      <dgm:prSet presAssocID="{E8378248-DE14-4BE9-9717-EA944B62BAC7}" presName="compNode" presStyleCnt="0"/>
      <dgm:spPr/>
    </dgm:pt>
    <dgm:pt modelId="{946B05EF-5C88-4F9D-8576-3D40CD5B3310}" type="pres">
      <dgm:prSet presAssocID="{E8378248-DE14-4BE9-9717-EA944B62BAC7}" presName="bgRect" presStyleLbl="bgShp" presStyleIdx="3" presStyleCnt="5"/>
      <dgm:spPr/>
    </dgm:pt>
    <dgm:pt modelId="{77A23AB8-B5C9-4932-84AF-2938BE5CBCCB}" type="pres">
      <dgm:prSet presAssocID="{E8378248-DE14-4BE9-9717-EA944B62BA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014EC7BE-EF32-4145-8397-3479BF4608C6}" type="pres">
      <dgm:prSet presAssocID="{E8378248-DE14-4BE9-9717-EA944B62BAC7}" presName="spaceRect" presStyleCnt="0"/>
      <dgm:spPr/>
    </dgm:pt>
    <dgm:pt modelId="{8C3E4448-3869-4E81-A585-F22CB0047013}" type="pres">
      <dgm:prSet presAssocID="{E8378248-DE14-4BE9-9717-EA944B62BAC7}" presName="parTx" presStyleLbl="revTx" presStyleIdx="3" presStyleCnt="5">
        <dgm:presLayoutVars>
          <dgm:chMax val="0"/>
          <dgm:chPref val="0"/>
        </dgm:presLayoutVars>
      </dgm:prSet>
      <dgm:spPr/>
    </dgm:pt>
    <dgm:pt modelId="{B6D56740-07E0-44D7-AC50-3A0AB6BD5E75}" type="pres">
      <dgm:prSet presAssocID="{85223729-8798-4D8D-8282-151274510FB3}" presName="sibTrans" presStyleCnt="0"/>
      <dgm:spPr/>
    </dgm:pt>
    <dgm:pt modelId="{AC14D25A-DD4A-4246-B29D-D53B97930530}" type="pres">
      <dgm:prSet presAssocID="{51748D37-095B-4194-B464-ED02CFDF3B1B}" presName="compNode" presStyleCnt="0"/>
      <dgm:spPr/>
    </dgm:pt>
    <dgm:pt modelId="{04F9B1F7-F8A4-4FAD-8BFA-B8E35C55B1A5}" type="pres">
      <dgm:prSet presAssocID="{51748D37-095B-4194-B464-ED02CFDF3B1B}" presName="bgRect" presStyleLbl="bgShp" presStyleIdx="4" presStyleCnt="5"/>
      <dgm:spPr/>
    </dgm:pt>
    <dgm:pt modelId="{9B29B53D-0EA3-48CD-9D42-008775DEB17F}" type="pres">
      <dgm:prSet presAssocID="{51748D37-095B-4194-B464-ED02CFDF3B1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6F0B1233-04AE-4654-AE94-D58313F972A2}" type="pres">
      <dgm:prSet presAssocID="{51748D37-095B-4194-B464-ED02CFDF3B1B}" presName="spaceRect" presStyleCnt="0"/>
      <dgm:spPr/>
    </dgm:pt>
    <dgm:pt modelId="{1C1DF473-5396-4E94-A7D5-9E4D89BB774C}" type="pres">
      <dgm:prSet presAssocID="{51748D37-095B-4194-B464-ED02CFDF3B1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969C44C-CD7F-4626-97EF-61BF7C33B48C}" srcId="{B754CA87-ABC8-47E1-A2EA-A62E629F870B}" destId="{E8378248-DE14-4BE9-9717-EA944B62BAC7}" srcOrd="3" destOrd="0" parTransId="{6BC2BE00-6E46-4F83-8109-97DB2FCB3289}" sibTransId="{85223729-8798-4D8D-8282-151274510FB3}"/>
    <dgm:cxn modelId="{B8DF986D-6C82-4410-9AA9-74481ED21BD6}" type="presOf" srcId="{66F652AD-A8B1-497A-8111-A8768250FF41}" destId="{F68BF28C-4321-451B-A592-4522353D49C2}" srcOrd="0" destOrd="0" presId="urn:microsoft.com/office/officeart/2018/2/layout/IconVerticalSolidList"/>
    <dgm:cxn modelId="{0A782858-D947-4E1B-B307-6924384DCC7F}" type="presOf" srcId="{B754CA87-ABC8-47E1-A2EA-A62E629F870B}" destId="{1CFCACC7-0F34-4EEB-BF95-42DBF620497B}" srcOrd="0" destOrd="0" presId="urn:microsoft.com/office/officeart/2018/2/layout/IconVerticalSolidList"/>
    <dgm:cxn modelId="{DBB11683-D99A-4A3F-8E49-DAA0C77A1B6E}" type="presOf" srcId="{E8378248-DE14-4BE9-9717-EA944B62BAC7}" destId="{8C3E4448-3869-4E81-A585-F22CB0047013}" srcOrd="0" destOrd="0" presId="urn:microsoft.com/office/officeart/2018/2/layout/IconVerticalSolidList"/>
    <dgm:cxn modelId="{AC981289-1E1B-4D5D-AE58-4F7254C457D1}" srcId="{B754CA87-ABC8-47E1-A2EA-A62E629F870B}" destId="{E562F1C1-34B5-45AA-AD09-51CBB9F78F77}" srcOrd="2" destOrd="0" parTransId="{60AFBBFF-6BF9-4245-95C4-B1300B5FA54A}" sibTransId="{C3B9F493-AF5B-4FCF-B587-685341E5726F}"/>
    <dgm:cxn modelId="{131333AF-F3F4-4605-8175-654ADCC362F2}" srcId="{B754CA87-ABC8-47E1-A2EA-A62E629F870B}" destId="{6131774E-E916-416C-989E-3C78A7B85925}" srcOrd="0" destOrd="0" parTransId="{93EBB053-84BD-43A7-9F03-25555B6E61A9}" sibTransId="{B0F647CE-1603-4E2A-9B1E-0CCF4C1E0207}"/>
    <dgm:cxn modelId="{061DBABF-363D-4C7A-A3DA-FF9C55ED2BF3}" type="presOf" srcId="{6131774E-E916-416C-989E-3C78A7B85925}" destId="{2583C4DA-7AA2-4063-9522-ED03EBE35ED0}" srcOrd="0" destOrd="0" presId="urn:microsoft.com/office/officeart/2018/2/layout/IconVerticalSolidList"/>
    <dgm:cxn modelId="{76EFB8DA-FBC2-46B1-B235-4063269B2159}" type="presOf" srcId="{51748D37-095B-4194-B464-ED02CFDF3B1B}" destId="{1C1DF473-5396-4E94-A7D5-9E4D89BB774C}" srcOrd="0" destOrd="0" presId="urn:microsoft.com/office/officeart/2018/2/layout/IconVerticalSolidList"/>
    <dgm:cxn modelId="{219484F9-98F7-4940-991E-2AA1F7E33FFE}" type="presOf" srcId="{E562F1C1-34B5-45AA-AD09-51CBB9F78F77}" destId="{7D3014B2-280B-4E67-8122-F60D13DED9CA}" srcOrd="0" destOrd="0" presId="urn:microsoft.com/office/officeart/2018/2/layout/IconVerticalSolidList"/>
    <dgm:cxn modelId="{E3CDF9FA-306E-4C4C-8922-D692B18E017E}" srcId="{B754CA87-ABC8-47E1-A2EA-A62E629F870B}" destId="{51748D37-095B-4194-B464-ED02CFDF3B1B}" srcOrd="4" destOrd="0" parTransId="{532C9B59-C48C-4B3F-BA09-DA8B1D49F136}" sibTransId="{1CCC87D6-5046-4282-9D90-97BCEB6080D7}"/>
    <dgm:cxn modelId="{CE093DFC-04D9-4F8E-A697-A22524F629B7}" srcId="{B754CA87-ABC8-47E1-A2EA-A62E629F870B}" destId="{66F652AD-A8B1-497A-8111-A8768250FF41}" srcOrd="1" destOrd="0" parTransId="{F5352A2E-6B1C-45F4-B330-084A1F5B29A8}" sibTransId="{A53851E8-71BD-4477-8199-052FC03B78AC}"/>
    <dgm:cxn modelId="{5827A15D-2269-45F6-9696-A2B6669DB6C9}" type="presParOf" srcId="{1CFCACC7-0F34-4EEB-BF95-42DBF620497B}" destId="{15EE56E7-6CEA-45EA-9EE8-DF714083794A}" srcOrd="0" destOrd="0" presId="urn:microsoft.com/office/officeart/2018/2/layout/IconVerticalSolidList"/>
    <dgm:cxn modelId="{1ED3653C-081E-466B-A3D2-09390F0A0262}" type="presParOf" srcId="{15EE56E7-6CEA-45EA-9EE8-DF714083794A}" destId="{9A250A56-314F-42BA-95DB-A7A0562A6383}" srcOrd="0" destOrd="0" presId="urn:microsoft.com/office/officeart/2018/2/layout/IconVerticalSolidList"/>
    <dgm:cxn modelId="{C8CA2A82-9C60-4F68-8DFA-E1BB9861E0DE}" type="presParOf" srcId="{15EE56E7-6CEA-45EA-9EE8-DF714083794A}" destId="{13E0CF3D-2471-46AC-AF19-4BD2C87CB71C}" srcOrd="1" destOrd="0" presId="urn:microsoft.com/office/officeart/2018/2/layout/IconVerticalSolidList"/>
    <dgm:cxn modelId="{95633E0F-9772-458B-9E2A-4C1A026FFDAC}" type="presParOf" srcId="{15EE56E7-6CEA-45EA-9EE8-DF714083794A}" destId="{0A1089EB-251E-4A3E-BD46-701A88A59E77}" srcOrd="2" destOrd="0" presId="urn:microsoft.com/office/officeart/2018/2/layout/IconVerticalSolidList"/>
    <dgm:cxn modelId="{3DD2FE72-0D4A-4E49-8A0C-EF14C65C0B82}" type="presParOf" srcId="{15EE56E7-6CEA-45EA-9EE8-DF714083794A}" destId="{2583C4DA-7AA2-4063-9522-ED03EBE35ED0}" srcOrd="3" destOrd="0" presId="urn:microsoft.com/office/officeart/2018/2/layout/IconVerticalSolidList"/>
    <dgm:cxn modelId="{88CEB6F7-E331-4AFA-9CC7-68367A78302A}" type="presParOf" srcId="{1CFCACC7-0F34-4EEB-BF95-42DBF620497B}" destId="{071A035A-A1F7-47E8-BACD-3EEA85541D57}" srcOrd="1" destOrd="0" presId="urn:microsoft.com/office/officeart/2018/2/layout/IconVerticalSolidList"/>
    <dgm:cxn modelId="{3BED0B40-6BC2-4477-A9AA-AE6F904DBE44}" type="presParOf" srcId="{1CFCACC7-0F34-4EEB-BF95-42DBF620497B}" destId="{8B924B9C-F871-45B0-B214-B82DA630ECCC}" srcOrd="2" destOrd="0" presId="urn:microsoft.com/office/officeart/2018/2/layout/IconVerticalSolidList"/>
    <dgm:cxn modelId="{7FB69B04-7548-4A61-977B-D98E3F4E6A4D}" type="presParOf" srcId="{8B924B9C-F871-45B0-B214-B82DA630ECCC}" destId="{E7528ADF-8DC3-48AE-97F0-4B411E218DAE}" srcOrd="0" destOrd="0" presId="urn:microsoft.com/office/officeart/2018/2/layout/IconVerticalSolidList"/>
    <dgm:cxn modelId="{A3CA7530-B3D7-4CA0-B7C2-734021077F7B}" type="presParOf" srcId="{8B924B9C-F871-45B0-B214-B82DA630ECCC}" destId="{5DE4D120-6073-4A42-B434-15EF468A2CAF}" srcOrd="1" destOrd="0" presId="urn:microsoft.com/office/officeart/2018/2/layout/IconVerticalSolidList"/>
    <dgm:cxn modelId="{E85F617F-AA9B-44CD-83B1-0557C05B8C62}" type="presParOf" srcId="{8B924B9C-F871-45B0-B214-B82DA630ECCC}" destId="{F6BF560A-9F20-4B2B-B7A9-27192048C807}" srcOrd="2" destOrd="0" presId="urn:microsoft.com/office/officeart/2018/2/layout/IconVerticalSolidList"/>
    <dgm:cxn modelId="{40262CC5-87A8-4ABD-9D8B-E1245FBFF381}" type="presParOf" srcId="{8B924B9C-F871-45B0-B214-B82DA630ECCC}" destId="{F68BF28C-4321-451B-A592-4522353D49C2}" srcOrd="3" destOrd="0" presId="urn:microsoft.com/office/officeart/2018/2/layout/IconVerticalSolidList"/>
    <dgm:cxn modelId="{8439D69B-C827-4AEA-89D8-F30EE1591F3D}" type="presParOf" srcId="{1CFCACC7-0F34-4EEB-BF95-42DBF620497B}" destId="{6B390A03-112C-45F2-BA3F-8F3B6D502206}" srcOrd="3" destOrd="0" presId="urn:microsoft.com/office/officeart/2018/2/layout/IconVerticalSolidList"/>
    <dgm:cxn modelId="{5B9F82B0-E1A1-4E75-84A5-2377695517E0}" type="presParOf" srcId="{1CFCACC7-0F34-4EEB-BF95-42DBF620497B}" destId="{C7A2B013-7CE7-4FFF-925A-6BF76C196C3C}" srcOrd="4" destOrd="0" presId="urn:microsoft.com/office/officeart/2018/2/layout/IconVerticalSolidList"/>
    <dgm:cxn modelId="{92FB39FB-A926-4D3B-83C1-BE1654A83140}" type="presParOf" srcId="{C7A2B013-7CE7-4FFF-925A-6BF76C196C3C}" destId="{29EFF10D-88DB-4D2D-BE92-9896586CF268}" srcOrd="0" destOrd="0" presId="urn:microsoft.com/office/officeart/2018/2/layout/IconVerticalSolidList"/>
    <dgm:cxn modelId="{A008300B-6102-48E0-BC17-872D04BB34D8}" type="presParOf" srcId="{C7A2B013-7CE7-4FFF-925A-6BF76C196C3C}" destId="{CE134BE0-E044-4106-AE74-5804B9733F81}" srcOrd="1" destOrd="0" presId="urn:microsoft.com/office/officeart/2018/2/layout/IconVerticalSolidList"/>
    <dgm:cxn modelId="{AC889C9E-B021-4652-9936-D2D8073E2519}" type="presParOf" srcId="{C7A2B013-7CE7-4FFF-925A-6BF76C196C3C}" destId="{16304D62-8CCE-4AFC-BCBA-E8D8F783AADF}" srcOrd="2" destOrd="0" presId="urn:microsoft.com/office/officeart/2018/2/layout/IconVerticalSolidList"/>
    <dgm:cxn modelId="{7784F32D-D77B-4969-AEEB-3EDB9F69587D}" type="presParOf" srcId="{C7A2B013-7CE7-4FFF-925A-6BF76C196C3C}" destId="{7D3014B2-280B-4E67-8122-F60D13DED9CA}" srcOrd="3" destOrd="0" presId="urn:microsoft.com/office/officeart/2018/2/layout/IconVerticalSolidList"/>
    <dgm:cxn modelId="{3992DFEB-DBC8-4738-A5A8-48E3D69DD933}" type="presParOf" srcId="{1CFCACC7-0F34-4EEB-BF95-42DBF620497B}" destId="{D795F1D5-8633-4D0D-ADDA-11FFDCFD859B}" srcOrd="5" destOrd="0" presId="urn:microsoft.com/office/officeart/2018/2/layout/IconVerticalSolidList"/>
    <dgm:cxn modelId="{0E4A9E97-0316-47B9-8F09-3513C4989901}" type="presParOf" srcId="{1CFCACC7-0F34-4EEB-BF95-42DBF620497B}" destId="{1EE83DEF-BF9C-4FFD-97AB-DDD936ED2A2F}" srcOrd="6" destOrd="0" presId="urn:microsoft.com/office/officeart/2018/2/layout/IconVerticalSolidList"/>
    <dgm:cxn modelId="{BDE0CAB1-D92D-4B84-B120-2A9F9DF35937}" type="presParOf" srcId="{1EE83DEF-BF9C-4FFD-97AB-DDD936ED2A2F}" destId="{946B05EF-5C88-4F9D-8576-3D40CD5B3310}" srcOrd="0" destOrd="0" presId="urn:microsoft.com/office/officeart/2018/2/layout/IconVerticalSolidList"/>
    <dgm:cxn modelId="{050C3A14-9011-411B-8526-1FE8C5CADBDC}" type="presParOf" srcId="{1EE83DEF-BF9C-4FFD-97AB-DDD936ED2A2F}" destId="{77A23AB8-B5C9-4932-84AF-2938BE5CBCCB}" srcOrd="1" destOrd="0" presId="urn:microsoft.com/office/officeart/2018/2/layout/IconVerticalSolidList"/>
    <dgm:cxn modelId="{62275758-27F4-4A86-B6F7-7BD6FAF21759}" type="presParOf" srcId="{1EE83DEF-BF9C-4FFD-97AB-DDD936ED2A2F}" destId="{014EC7BE-EF32-4145-8397-3479BF4608C6}" srcOrd="2" destOrd="0" presId="urn:microsoft.com/office/officeart/2018/2/layout/IconVerticalSolidList"/>
    <dgm:cxn modelId="{79E0589F-6EA1-4E2A-9C4B-55DB32D1AC52}" type="presParOf" srcId="{1EE83DEF-BF9C-4FFD-97AB-DDD936ED2A2F}" destId="{8C3E4448-3869-4E81-A585-F22CB0047013}" srcOrd="3" destOrd="0" presId="urn:microsoft.com/office/officeart/2018/2/layout/IconVerticalSolidList"/>
    <dgm:cxn modelId="{490AFF84-A59B-4BE2-9FA1-934791A324AB}" type="presParOf" srcId="{1CFCACC7-0F34-4EEB-BF95-42DBF620497B}" destId="{B6D56740-07E0-44D7-AC50-3A0AB6BD5E75}" srcOrd="7" destOrd="0" presId="urn:microsoft.com/office/officeart/2018/2/layout/IconVerticalSolidList"/>
    <dgm:cxn modelId="{54EA6EC9-3AEC-4544-8443-9DEC534F882B}" type="presParOf" srcId="{1CFCACC7-0F34-4EEB-BF95-42DBF620497B}" destId="{AC14D25A-DD4A-4246-B29D-D53B97930530}" srcOrd="8" destOrd="0" presId="urn:microsoft.com/office/officeart/2018/2/layout/IconVerticalSolidList"/>
    <dgm:cxn modelId="{21103739-4F2D-43E4-A54B-5C82CC9245F6}" type="presParOf" srcId="{AC14D25A-DD4A-4246-B29D-D53B97930530}" destId="{04F9B1F7-F8A4-4FAD-8BFA-B8E35C55B1A5}" srcOrd="0" destOrd="0" presId="urn:microsoft.com/office/officeart/2018/2/layout/IconVerticalSolidList"/>
    <dgm:cxn modelId="{089CD720-AD89-44B8-8DB4-74B485024565}" type="presParOf" srcId="{AC14D25A-DD4A-4246-B29D-D53B97930530}" destId="{9B29B53D-0EA3-48CD-9D42-008775DEB17F}" srcOrd="1" destOrd="0" presId="urn:microsoft.com/office/officeart/2018/2/layout/IconVerticalSolidList"/>
    <dgm:cxn modelId="{CF4F1C44-CCC8-4B3E-8446-C1095373AAB7}" type="presParOf" srcId="{AC14D25A-DD4A-4246-B29D-D53B97930530}" destId="{6F0B1233-04AE-4654-AE94-D58313F972A2}" srcOrd="2" destOrd="0" presId="urn:microsoft.com/office/officeart/2018/2/layout/IconVerticalSolidList"/>
    <dgm:cxn modelId="{2A5EFAD5-7D71-4FD3-8005-4114DCD22B81}" type="presParOf" srcId="{AC14D25A-DD4A-4246-B29D-D53B97930530}" destId="{1C1DF473-5396-4E94-A7D5-9E4D89BB77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594C3-D2A6-4353-881A-53A912FD9F72}">
      <dsp:nvSpPr>
        <dsp:cNvPr id="0" name=""/>
        <dsp:cNvSpPr/>
      </dsp:nvSpPr>
      <dsp:spPr>
        <a:xfrm>
          <a:off x="672817" y="255780"/>
          <a:ext cx="2093062" cy="2093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E4B9E-0AF2-4F16-8CF4-7D0C28889030}">
      <dsp:nvSpPr>
        <dsp:cNvPr id="0" name=""/>
        <dsp:cNvSpPr/>
      </dsp:nvSpPr>
      <dsp:spPr>
        <a:xfrm>
          <a:off x="1118880" y="701842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6BF06-6AE2-42F7-A17C-7C0493091774}">
      <dsp:nvSpPr>
        <dsp:cNvPr id="0" name=""/>
        <dsp:cNvSpPr/>
      </dsp:nvSpPr>
      <dsp:spPr>
        <a:xfrm>
          <a:off x="3723" y="300078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Anchor plants in the soil.</a:t>
          </a:r>
          <a:endParaRPr lang="en-US" sz="2500" kern="1200"/>
        </a:p>
      </dsp:txBody>
      <dsp:txXfrm>
        <a:off x="3723" y="3000780"/>
        <a:ext cx="3431250" cy="720000"/>
      </dsp:txXfrm>
    </dsp:sp>
    <dsp:sp modelId="{7AC71B95-65E4-47E2-81AD-F0C133943B6C}">
      <dsp:nvSpPr>
        <dsp:cNvPr id="0" name=""/>
        <dsp:cNvSpPr/>
      </dsp:nvSpPr>
      <dsp:spPr>
        <a:xfrm>
          <a:off x="4704536" y="255780"/>
          <a:ext cx="2093062" cy="2093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7F42-8C1E-4255-A0FF-7A2A6692B3F7}">
      <dsp:nvSpPr>
        <dsp:cNvPr id="0" name=""/>
        <dsp:cNvSpPr/>
      </dsp:nvSpPr>
      <dsp:spPr>
        <a:xfrm>
          <a:off x="5150598" y="701842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A30B4-3F9A-42FB-B88A-DCA871FBDC75}">
      <dsp:nvSpPr>
        <dsp:cNvPr id="0" name=""/>
        <dsp:cNvSpPr/>
      </dsp:nvSpPr>
      <dsp:spPr>
        <a:xfrm>
          <a:off x="4035442" y="300078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Absorb water and nutrients.</a:t>
          </a:r>
          <a:endParaRPr lang="en-US" sz="2500" kern="1200"/>
        </a:p>
      </dsp:txBody>
      <dsp:txXfrm>
        <a:off x="4035442" y="3000780"/>
        <a:ext cx="3431250" cy="720000"/>
      </dsp:txXfrm>
    </dsp:sp>
    <dsp:sp modelId="{202364C5-59FE-43C3-8AD3-2484009AF638}">
      <dsp:nvSpPr>
        <dsp:cNvPr id="0" name=""/>
        <dsp:cNvSpPr/>
      </dsp:nvSpPr>
      <dsp:spPr>
        <a:xfrm>
          <a:off x="8736255" y="255780"/>
          <a:ext cx="2093062" cy="20930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0669E-B320-44A4-B38D-26866F7509F8}">
      <dsp:nvSpPr>
        <dsp:cNvPr id="0" name=""/>
        <dsp:cNvSpPr/>
      </dsp:nvSpPr>
      <dsp:spPr>
        <a:xfrm>
          <a:off x="9182317" y="701842"/>
          <a:ext cx="1200937" cy="120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78AE9-80A7-424F-9526-D70AED411834}">
      <dsp:nvSpPr>
        <dsp:cNvPr id="0" name=""/>
        <dsp:cNvSpPr/>
      </dsp:nvSpPr>
      <dsp:spPr>
        <a:xfrm>
          <a:off x="8067161" y="300078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Store food and nutrients. </a:t>
          </a:r>
          <a:endParaRPr lang="en-US" sz="2500" kern="1200"/>
        </a:p>
      </dsp:txBody>
      <dsp:txXfrm>
        <a:off x="8067161" y="3000780"/>
        <a:ext cx="343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4B04-B6E0-4E74-A0A3-CBBC68820DC1}">
      <dsp:nvSpPr>
        <dsp:cNvPr id="0" name=""/>
        <dsp:cNvSpPr/>
      </dsp:nvSpPr>
      <dsp:spPr>
        <a:xfrm>
          <a:off x="2650812" y="435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B7D99-11C6-48F5-AD6B-2FF46334E832}">
      <dsp:nvSpPr>
        <dsp:cNvPr id="0" name=""/>
        <dsp:cNvSpPr/>
      </dsp:nvSpPr>
      <dsp:spPr>
        <a:xfrm>
          <a:off x="3045687" y="39922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E10AC-F5A1-4F68-B810-392917543733}">
      <dsp:nvSpPr>
        <dsp:cNvPr id="0" name=""/>
        <dsp:cNvSpPr/>
      </dsp:nvSpPr>
      <dsp:spPr>
        <a:xfrm>
          <a:off x="2058500" y="2434353"/>
          <a:ext cx="30375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dirty="0"/>
            <a:t>Roots:</a:t>
          </a:r>
          <a:r>
            <a:rPr lang="en-US" sz="2000" kern="1200" cap="none" dirty="0"/>
            <a:t> underground, absorb water and nutrients, no photosynthesis.</a:t>
          </a:r>
        </a:p>
      </dsp:txBody>
      <dsp:txXfrm>
        <a:off x="2058500" y="2434353"/>
        <a:ext cx="3037500" cy="1237500"/>
      </dsp:txXfrm>
    </dsp:sp>
    <dsp:sp modelId="{0E7B68D0-9E1B-46D2-9238-E5C2FA8DF3FD}">
      <dsp:nvSpPr>
        <dsp:cNvPr id="0" name=""/>
        <dsp:cNvSpPr/>
      </dsp:nvSpPr>
      <dsp:spPr>
        <a:xfrm>
          <a:off x="6219875" y="435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3A49A-E6A1-49FF-B3CB-DF3C02B1548C}">
      <dsp:nvSpPr>
        <dsp:cNvPr id="0" name=""/>
        <dsp:cNvSpPr/>
      </dsp:nvSpPr>
      <dsp:spPr>
        <a:xfrm>
          <a:off x="6614750" y="39922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0D109-C761-478D-8392-A064A4568368}">
      <dsp:nvSpPr>
        <dsp:cNvPr id="0" name=""/>
        <dsp:cNvSpPr/>
      </dsp:nvSpPr>
      <dsp:spPr>
        <a:xfrm>
          <a:off x="5627562" y="2434353"/>
          <a:ext cx="30375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dirty="0"/>
            <a:t>Leaves: </a:t>
          </a:r>
          <a:r>
            <a:rPr lang="en-US" sz="2000" kern="1200" cap="none" dirty="0"/>
            <a:t>above ground, perform photosynthesis, gas exchange.</a:t>
          </a:r>
        </a:p>
      </dsp:txBody>
      <dsp:txXfrm>
        <a:off x="5627562" y="2434353"/>
        <a:ext cx="3037500" cy="123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50A56-314F-42BA-95DB-A7A0562A6383}">
      <dsp:nvSpPr>
        <dsp:cNvPr id="0" name=""/>
        <dsp:cNvSpPr/>
      </dsp:nvSpPr>
      <dsp:spPr>
        <a:xfrm>
          <a:off x="0" y="4815"/>
          <a:ext cx="7812562" cy="1025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0CF3D-2471-46AC-AF19-4BD2C87CB71C}">
      <dsp:nvSpPr>
        <dsp:cNvPr id="0" name=""/>
        <dsp:cNvSpPr/>
      </dsp:nvSpPr>
      <dsp:spPr>
        <a:xfrm>
          <a:off x="310282" y="235603"/>
          <a:ext cx="564149" cy="564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3C4DA-7AA2-4063-9522-ED03EBE35ED0}">
      <dsp:nvSpPr>
        <dsp:cNvPr id="0" name=""/>
        <dsp:cNvSpPr/>
      </dsp:nvSpPr>
      <dsp:spPr>
        <a:xfrm>
          <a:off x="1184713" y="4815"/>
          <a:ext cx="6627848" cy="102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6" tIns="108556" rIns="108556" bIns="1085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Photosynthesis</a:t>
          </a:r>
          <a:r>
            <a:rPr lang="en-US" sz="1900" b="0" i="0" kern="1200" baseline="0"/>
            <a:t> – The process by which leaves convert sunlight into energy for the plant. </a:t>
          </a:r>
          <a:endParaRPr lang="en-US" sz="1900" kern="1200"/>
        </a:p>
      </dsp:txBody>
      <dsp:txXfrm>
        <a:off x="1184713" y="4815"/>
        <a:ext cx="6627848" cy="1025725"/>
      </dsp:txXfrm>
    </dsp:sp>
    <dsp:sp modelId="{E7528ADF-8DC3-48AE-97F0-4B411E218DAE}">
      <dsp:nvSpPr>
        <dsp:cNvPr id="0" name=""/>
        <dsp:cNvSpPr/>
      </dsp:nvSpPr>
      <dsp:spPr>
        <a:xfrm>
          <a:off x="0" y="1286972"/>
          <a:ext cx="7812562" cy="1025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4D120-6073-4A42-B434-15EF468A2CAF}">
      <dsp:nvSpPr>
        <dsp:cNvPr id="0" name=""/>
        <dsp:cNvSpPr/>
      </dsp:nvSpPr>
      <dsp:spPr>
        <a:xfrm>
          <a:off x="310282" y="1517761"/>
          <a:ext cx="564149" cy="5641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BF28C-4321-451B-A592-4522353D49C2}">
      <dsp:nvSpPr>
        <dsp:cNvPr id="0" name=""/>
        <dsp:cNvSpPr/>
      </dsp:nvSpPr>
      <dsp:spPr>
        <a:xfrm>
          <a:off x="1184713" y="1286972"/>
          <a:ext cx="6627848" cy="102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6" tIns="108556" rIns="108556" bIns="1085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Absorption</a:t>
          </a:r>
          <a:r>
            <a:rPr lang="en-US" sz="1900" b="0" i="0" kern="1200" baseline="0"/>
            <a:t> – How roots take in water and nutrients from the soil. </a:t>
          </a:r>
          <a:endParaRPr lang="en-US" sz="1900" kern="1200"/>
        </a:p>
      </dsp:txBody>
      <dsp:txXfrm>
        <a:off x="1184713" y="1286972"/>
        <a:ext cx="6627848" cy="1025725"/>
      </dsp:txXfrm>
    </dsp:sp>
    <dsp:sp modelId="{29EFF10D-88DB-4D2D-BE92-9896586CF268}">
      <dsp:nvSpPr>
        <dsp:cNvPr id="0" name=""/>
        <dsp:cNvSpPr/>
      </dsp:nvSpPr>
      <dsp:spPr>
        <a:xfrm>
          <a:off x="0" y="2569130"/>
          <a:ext cx="7812562" cy="1025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34BE0-E044-4106-AE74-5804B9733F81}">
      <dsp:nvSpPr>
        <dsp:cNvPr id="0" name=""/>
        <dsp:cNvSpPr/>
      </dsp:nvSpPr>
      <dsp:spPr>
        <a:xfrm>
          <a:off x="310282" y="2799918"/>
          <a:ext cx="564149" cy="5641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014B2-280B-4E67-8122-F60D13DED9CA}">
      <dsp:nvSpPr>
        <dsp:cNvPr id="0" name=""/>
        <dsp:cNvSpPr/>
      </dsp:nvSpPr>
      <dsp:spPr>
        <a:xfrm>
          <a:off x="1184713" y="2569130"/>
          <a:ext cx="6627848" cy="102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6" tIns="108556" rIns="108556" bIns="1085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Transpiration</a:t>
          </a:r>
          <a:r>
            <a:rPr lang="en-US" sz="1900" b="0" i="0" kern="1200" baseline="0"/>
            <a:t> – The release of water vapor from leaves into the air. </a:t>
          </a:r>
          <a:endParaRPr lang="en-US" sz="1900" kern="1200"/>
        </a:p>
      </dsp:txBody>
      <dsp:txXfrm>
        <a:off x="1184713" y="2569130"/>
        <a:ext cx="6627848" cy="1025725"/>
      </dsp:txXfrm>
    </dsp:sp>
    <dsp:sp modelId="{946B05EF-5C88-4F9D-8576-3D40CD5B3310}">
      <dsp:nvSpPr>
        <dsp:cNvPr id="0" name=""/>
        <dsp:cNvSpPr/>
      </dsp:nvSpPr>
      <dsp:spPr>
        <a:xfrm>
          <a:off x="0" y="3851287"/>
          <a:ext cx="7812562" cy="1025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23AB8-B5C9-4932-84AF-2938BE5CBCCB}">
      <dsp:nvSpPr>
        <dsp:cNvPr id="0" name=""/>
        <dsp:cNvSpPr/>
      </dsp:nvSpPr>
      <dsp:spPr>
        <a:xfrm>
          <a:off x="310282" y="4082075"/>
          <a:ext cx="564149" cy="5641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E4448-3869-4E81-A585-F22CB0047013}">
      <dsp:nvSpPr>
        <dsp:cNvPr id="0" name=""/>
        <dsp:cNvSpPr/>
      </dsp:nvSpPr>
      <dsp:spPr>
        <a:xfrm>
          <a:off x="1184713" y="3851287"/>
          <a:ext cx="6627848" cy="102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6" tIns="108556" rIns="108556" bIns="1085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Xylem and Phloem</a:t>
          </a:r>
          <a:r>
            <a:rPr lang="en-US" sz="1900" b="0" i="0" kern="1200" baseline="0"/>
            <a:t> – The transport systems in plants that move water, nutrients, and food. </a:t>
          </a:r>
          <a:endParaRPr lang="en-US" sz="1900" kern="1200"/>
        </a:p>
      </dsp:txBody>
      <dsp:txXfrm>
        <a:off x="1184713" y="3851287"/>
        <a:ext cx="6627848" cy="1025725"/>
      </dsp:txXfrm>
    </dsp:sp>
    <dsp:sp modelId="{04F9B1F7-F8A4-4FAD-8BFA-B8E35C55B1A5}">
      <dsp:nvSpPr>
        <dsp:cNvPr id="0" name=""/>
        <dsp:cNvSpPr/>
      </dsp:nvSpPr>
      <dsp:spPr>
        <a:xfrm>
          <a:off x="0" y="5133444"/>
          <a:ext cx="7812562" cy="1025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9B53D-0EA3-48CD-9D42-008775DEB17F}">
      <dsp:nvSpPr>
        <dsp:cNvPr id="0" name=""/>
        <dsp:cNvSpPr/>
      </dsp:nvSpPr>
      <dsp:spPr>
        <a:xfrm>
          <a:off x="310282" y="5364232"/>
          <a:ext cx="564149" cy="5641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DF473-5396-4E94-A7D5-9E4D89BB774C}">
      <dsp:nvSpPr>
        <dsp:cNvPr id="0" name=""/>
        <dsp:cNvSpPr/>
      </dsp:nvSpPr>
      <dsp:spPr>
        <a:xfrm>
          <a:off x="1184713" y="5133444"/>
          <a:ext cx="6627848" cy="102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6" tIns="108556" rIns="108556" bIns="1085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Anchorage</a:t>
          </a:r>
          <a:r>
            <a:rPr lang="en-US" sz="1900" b="0" i="0" kern="1200" baseline="0"/>
            <a:t> – The role of roots in keeping plants stable in the ground. </a:t>
          </a:r>
          <a:endParaRPr lang="en-US" sz="1900" kern="1200"/>
        </a:p>
      </dsp:txBody>
      <dsp:txXfrm>
        <a:off x="1184713" y="5133444"/>
        <a:ext cx="6627848" cy="1025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3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hyperlink" Target="https://www.youtube.com/watch?v=XSfYArQEU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mZf_UKTxtk" TargetMode="External"/><Relationship Id="rId5" Type="http://schemas.openxmlformats.org/officeDocument/2006/relationships/hyperlink" Target="https://www.youtube.com/watch?v=_3Ofe--FUv8" TargetMode="External"/><Relationship Id="rId4" Type="http://schemas.openxmlformats.org/officeDocument/2006/relationships/hyperlink" Target="https://www.youtube.com/watch?v=v6YhghG7mz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2.bp.blogspot.com/-2H3Voq43Yvk/UYS8MfHuJRI/AAAAAAAAB9k/XKEJI9DPXj4/s1600/root+hair+cell+3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istockphoto.com/id/1250182936/vector/structure-of-leaf.jpg?s=170667a&amp;w=0&amp;k=20&amp;c=_HIC49vlG9GsU7FytVKth702Sphn5EHyTVfggnKxJ30=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M2YQl%2B%2Bk&amp;id=820CD0A6C406E89CF5C5179BF46452599DE19F9B&amp;thid=OIP.M2YQl--k4AtNqU_4nQAQFwHaE8&amp;mediaurl=https%3A%2F%2Fcdn.pixabay.com%2Fphoto%2F2015%2F10%2F22%2F17%2F45%2Fleaf-1001679_960_720.jpg&amp;cdnurl=https%3A%2F%2Fth.bing.com%2Fth%2Fid%2FR.33661097efa4e00b4da94ff89d001017%3Frik%3Dm5%252fhnVlSZPSbFw%26pid%3DImgRaw%26r%3D0&amp;exph=640&amp;expw=960&amp;q=leaves&amp;simid=608014267428322822&amp;FORM=IRPRST&amp;ck=149C35E0952524EED25E5D4DB941B215&amp;selectedIndex=3&amp;itb=0&amp;cw=1334&amp;ch=666&amp;ajaxhist=0&amp;ajaxserp=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500FFB-BB1D-29F8-8F4D-6194F7FB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US" b="1" kern="0" dirty="0">
                <a:solidFill>
                  <a:schemeClr val="tx2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of Roots and Leaves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E25C0-9F91-9778-4F6A-BD01E20A6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7"/>
            <a:ext cx="5414255" cy="2522161"/>
          </a:xfrm>
        </p:spPr>
        <p:txBody>
          <a:bodyPr>
            <a:normAutofit/>
          </a:bodyPr>
          <a:lstStyle/>
          <a:p>
            <a:pPr algn="l"/>
            <a:r>
              <a:rPr lang="en-US" sz="1400" b="1" kern="0" dirty="0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Florida Benchmark</a:t>
            </a:r>
            <a:r>
              <a:rPr lang="en-US" sz="1400" kern="0" dirty="0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SC.3.L.14.1: Describe structures in plants and their roles in food production, support, water and nutrient transport, and reproduction.</a:t>
            </a:r>
          </a:p>
          <a:p>
            <a:pPr algn="l"/>
            <a:endParaRPr lang="en-US" sz="1400" kern="0" dirty="0">
              <a:solidFill>
                <a:schemeClr val="tx1"/>
              </a:solidFill>
              <a:latin typeface="Amasis MT Pro" panose="020405040500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Amasis MT Pro" panose="02040504050005020304" pitchFamily="18" charset="0"/>
              </a:rPr>
              <a:t>NGS Standard:</a:t>
            </a: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 4-LS1-1: Construct an argument that plants and animals have internal and external structures that function to support survival, growth, behavior, and reproduction.</a:t>
            </a:r>
            <a:endParaRPr lang="en-US" sz="1400" kern="100" dirty="0">
              <a:solidFill>
                <a:schemeClr val="tx1"/>
              </a:solidFill>
              <a:effectLst/>
              <a:latin typeface="Amasis MT Pro" panose="020405040500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400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pic>
        <p:nvPicPr>
          <p:cNvPr id="4" name="Picture 3" descr="Plant and roots">
            <a:extLst>
              <a:ext uri="{FF2B5EF4-FFF2-40B4-BE49-F238E27FC236}">
                <a16:creationId xmlns:a16="http://schemas.microsoft.com/office/drawing/2014/main" id="{BAA79DF0-3D4B-1BB8-5442-2949B3F9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1" r="11712" b="-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9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5596FB-C65E-27EC-A4B8-04711258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80000"/>
                  </a:schemeClr>
                </a:solidFill>
              </a:rPr>
              <a:t>Related Concept: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078908E-3C14-77F0-5806-1DD8E8206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83120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5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A0A97F-ECE5-D11C-6C47-ECF8265C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732348"/>
            <a:ext cx="5410199" cy="2240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Root and the Leaf</a:t>
            </a: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D0036D74-89D8-3992-2076-5FC1DAF6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22" y="978211"/>
            <a:ext cx="5009616" cy="5009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D4759-ECA3-DCB9-41BE-C83131E1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3264832"/>
            <a:ext cx="5410199" cy="2980124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  <a:hlinkClick r:id="rId4"/>
              </a:rPr>
              <a:t>Parts of a Plant and Their Functions for Kids | Root, Stem, Leaf, Flower &amp; Fruit</a:t>
            </a:r>
            <a:r>
              <a:rPr lang="en-US" sz="1800">
                <a:solidFill>
                  <a:schemeClr val="tx2"/>
                </a:solidFill>
              </a:rPr>
              <a:t> </a:t>
            </a:r>
          </a:p>
          <a:p>
            <a:r>
              <a:rPr lang="en-US" sz="1800">
                <a:solidFill>
                  <a:schemeClr val="tx2"/>
                </a:solidFill>
                <a:hlinkClick r:id="rId5"/>
              </a:rPr>
              <a:t>Root Functions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hlinkClick r:id="rId6"/>
              </a:rPr>
              <a:t>Parts of a Plant: Roots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hlinkClick r:id="rId6"/>
              </a:rPr>
              <a:t>(37) Parts of a Plant: Roots – YouTube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hlinkClick r:id="rId7"/>
              </a:rPr>
              <a:t>PARTS OF A LEAF | Leaf Parts and their Functions | Science Lesson</a:t>
            </a: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9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A2B520-9ACF-B46E-6A8D-E2A37336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168275"/>
            <a:ext cx="6542916" cy="2574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Experiment Time!</a:t>
            </a:r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3EA50FCE-FFF3-8CA2-E283-561D609B3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457" y="2954226"/>
            <a:ext cx="3293981" cy="32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ocument 57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BB606A-E79A-13A3-FD29-0C1AF4E9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32" y="732348"/>
            <a:ext cx="6285268" cy="2240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Essential Questions:</a:t>
            </a: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AE2FC3BD-241A-1829-B543-D2660BF5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22" y="978211"/>
            <a:ext cx="5009616" cy="5009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C7426-BC96-712F-F05C-F1726A3F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152" y="3264832"/>
            <a:ext cx="6462248" cy="29801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How do the structures of roots and leaves support a plant's survival, growth, and reproduction?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Why are the roles of roots and leaves crucial for maintaining the balance of ecosystems?</a:t>
            </a:r>
          </a:p>
        </p:txBody>
      </p:sp>
    </p:spTree>
    <p:extLst>
      <p:ext uri="{BB962C8B-B14F-4D97-AF65-F5344CB8AC3E}">
        <p14:creationId xmlns:p14="http://schemas.microsoft.com/office/powerpoint/2010/main" val="118901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9" name="Right Triangle 1078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483D68-5158-9352-756D-F4EA0273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Why Are Roots and Leaves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5293-453D-6B6C-200C-7016CEFB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Roots anchor plants and absorb water and nutrients.</a:t>
            </a:r>
          </a:p>
          <a:p>
            <a:r>
              <a:rPr lang="en-US" sz="1800">
                <a:solidFill>
                  <a:schemeClr val="tx2"/>
                </a:solidFill>
              </a:rPr>
              <a:t>Leaves are essential for photosynthesis, producing food for the plant.</a:t>
            </a:r>
          </a:p>
        </p:txBody>
      </p:sp>
      <p:pic>
        <p:nvPicPr>
          <p:cNvPr id="1071" name="Picture 1070" descr="Cross section of young plant and roots">
            <a:extLst>
              <a:ext uri="{FF2B5EF4-FFF2-40B4-BE49-F238E27FC236}">
                <a16:creationId xmlns:a16="http://schemas.microsoft.com/office/drawing/2014/main" id="{E23D8F32-8761-49EA-6E8F-57A81B47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33" r="1" b="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860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5F81F0-1C9A-5C45-BCA5-0E799C00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76" y="670513"/>
            <a:ext cx="4419600" cy="2240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Key Parts of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EFB-8ED8-1057-7CE6-9F791124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571806"/>
            <a:ext cx="4419600" cy="367659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masis MT Pro" panose="02040504050005020304" pitchFamily="18" charset="0"/>
              </a:rPr>
              <a:t>Root Cap: </a:t>
            </a:r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0"/>
              </a:rPr>
              <a:t>Protects the tip of the root.</a:t>
            </a:r>
          </a:p>
          <a:p>
            <a:r>
              <a:rPr lang="en-US" sz="2400" b="1" dirty="0">
                <a:solidFill>
                  <a:schemeClr val="tx1"/>
                </a:solidFill>
                <a:latin typeface="Amasis MT Pro" panose="02040504050005020304" pitchFamily="18" charset="0"/>
              </a:rPr>
              <a:t>Root Hairs: </a:t>
            </a:r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0"/>
              </a:rPr>
              <a:t>Absorb water and nutrients.</a:t>
            </a:r>
          </a:p>
          <a:p>
            <a:r>
              <a:rPr lang="en-US" sz="2400" b="1" dirty="0">
                <a:solidFill>
                  <a:schemeClr val="tx1"/>
                </a:solidFill>
                <a:latin typeface="Amasis MT Pro" panose="02040504050005020304" pitchFamily="18" charset="0"/>
              </a:rPr>
              <a:t>Xylem and Phloem: </a:t>
            </a:r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0"/>
              </a:rPr>
              <a:t>Transport water, nutrients, and food.</a:t>
            </a:r>
          </a:p>
        </p:txBody>
      </p:sp>
      <p:pic>
        <p:nvPicPr>
          <p:cNvPr id="6" name="Picture 5" descr="A diagram of a plant cell&#10;&#10;Description automatically generated">
            <a:extLst>
              <a:ext uri="{FF2B5EF4-FFF2-40B4-BE49-F238E27FC236}">
                <a16:creationId xmlns:a16="http://schemas.microsoft.com/office/drawing/2014/main" id="{348C414E-7D2C-1879-15C2-21D8CD0C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272" y="732348"/>
            <a:ext cx="6140690" cy="5541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43A60-DE3C-06BE-2FB9-120BEBE8D4C0}"/>
              </a:ext>
            </a:extLst>
          </p:cNvPr>
          <p:cNvSpPr txBox="1"/>
          <p:nvPr/>
        </p:nvSpPr>
        <p:spPr>
          <a:xfrm>
            <a:off x="7130887" y="6317340"/>
            <a:ext cx="612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root+hair+cell+3.png (515×465)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AE85-1F19-11CC-BE7C-7E5F6F6D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>
                    <a:alpha val="80000"/>
                  </a:schemeClr>
                </a:solidFill>
              </a:rPr>
              <a:t>Functions of Roots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C18EEA08-B710-E213-7363-A700CC9FC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234028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31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5" name="Rectangle 4424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427" name="Group 4426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28" name="Straight Connector 4427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9" name="Straight Connector 4428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0" name="Straight Connector 4429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1" name="Straight Connector 4430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2" name="Straight Connector 4431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3" name="Straight Connector 4432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4" name="Straight Connector 4433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5" name="Straight Connector 4434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6" name="Straight Connector 4435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7" name="Straight Connector 4436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8" name="Straight Connector 4437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9" name="Straight Connector 4438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0" name="Straight Connector 4439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1" name="Straight Connector 4440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2" name="Straight Connector 4441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3" name="Straight Connector 4442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4" name="Straight Connector 4443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5" name="Straight Connector 4444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6" name="Straight Connector 4445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7" name="Straight Connector 4446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8" name="Straight Connector 4447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9" name="Straight Connector 4448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0" name="Straight Connector 4449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1" name="Straight Connector 4450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2" name="Straight Connector 4451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3" name="Straight Connector 4452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4" name="Straight Connector 4453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5" name="Straight Connector 4454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6" name="Straight Connector 4455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58" name="Freeform: Shape 4457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60" name="Freeform: Shape 4459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62" name="Freeform: Shape 4461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64" name="Group 4463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65" name="Straight Connector 4464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6" name="Straight Connector 4465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7" name="Straight Connector 4466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8" name="Straight Connector 4467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9" name="Straight Connector 4468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0" name="Straight Connector 4469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1" name="Straight Connector 4470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2" name="Straight Connector 4471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3" name="Straight Connector 4472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4" name="Straight Connector 4473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5" name="Straight Connector 4474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6" name="Straight Connector 4475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7" name="Straight Connector 4476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8" name="Straight Connector 4477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9" name="Straight Connector 4478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0" name="Straight Connector 4479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1" name="Straight Connector 4480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2" name="Straight Connector 4481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3" name="Straight Connector 4482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4" name="Straight Connector 4483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5" name="Straight Connector 4484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6" name="Straight Connector 4485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7" name="Straight Connector 4486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8" name="Straight Connector 4487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9" name="Straight Connector 4488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0" name="Straight Connector 4489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1" name="Straight Connector 4490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2" name="Straight Connector 4491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3" name="Straight Connector 4492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495" name="Rectangle 4494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Structure Of Leaf Stock Illustration - Download Image Now - Anatomy ...">
            <a:extLst>
              <a:ext uri="{FF2B5EF4-FFF2-40B4-BE49-F238E27FC236}">
                <a16:creationId xmlns:a16="http://schemas.microsoft.com/office/drawing/2014/main" id="{45A1AE29-A449-7BDA-A979-B2FC5223A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2912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97" name="Group 4496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98" name="Straight Connector 4497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9" name="Straight Connector 4498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0" name="Straight Connector 4499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1" name="Straight Connector 4500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2" name="Straight Connector 4501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3" name="Straight Connector 4502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4" name="Straight Connector 4503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5" name="Straight Connector 4504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" name="Straight Connector 4505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" name="Straight Connector 4506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8" name="Straight Connector 4507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9" name="Straight Connector 4508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0" name="Straight Connector 4509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1" name="Straight Connector 4510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2" name="Straight Connector 4511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3" name="Straight Connector 4512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4" name="Straight Connector 4513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5" name="Straight Connector 4514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6" name="Straight Connector 4515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7" name="Straight Connector 4516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8" name="Straight Connector 4517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9" name="Straight Connector 4518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0" name="Straight Connector 4519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1" name="Straight Connector 4520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2" name="Straight Connector 4521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3" name="Straight Connector 4522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4" name="Straight Connector 4523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5" name="Straight Connector 4524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6" name="Straight Connector 4525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8" name="Rectangle 4527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767E7-3B1D-2FD9-5541-C0987823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0" y="3735731"/>
            <a:ext cx="6774427" cy="938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/>
              <a:t>Structure of Leaf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CBB88-21BC-918D-3864-EDF05DBD8091}"/>
              </a:ext>
            </a:extLst>
          </p:cNvPr>
          <p:cNvSpPr txBox="1"/>
          <p:nvPr/>
        </p:nvSpPr>
        <p:spPr>
          <a:xfrm>
            <a:off x="78658" y="6474060"/>
            <a:ext cx="344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structure-of-leaf.jpg (509×339)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6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40B5B8B-1859-452F-A82A-CDD8D2518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9" name="Right Triangle 2058">
            <a:extLst>
              <a:ext uri="{FF2B5EF4-FFF2-40B4-BE49-F238E27FC236}">
                <a16:creationId xmlns:a16="http://schemas.microsoft.com/office/drawing/2014/main" id="{65BF84F9-3CC3-492E-BF19-8E32FBB3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lowchart: Document 2060">
            <a:extLst>
              <a:ext uri="{FF2B5EF4-FFF2-40B4-BE49-F238E27FC236}">
                <a16:creationId xmlns:a16="http://schemas.microsoft.com/office/drawing/2014/main" id="{0CCF3E0C-EF46-4FD7-8134-966F9FE8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37" y="-76200"/>
            <a:ext cx="12214827" cy="6858000"/>
            <a:chOff x="-6214" y="-1"/>
            <a:chExt cx="12214827" cy="6858000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2" name="Straight Connector 2091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D6082B-02C5-4682-CF24-97AC5C88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5"/>
            <a:ext cx="4952999" cy="22441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Functions of Leaves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4130B377-9793-C04B-59F1-CA985173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4274"/>
            <a:ext cx="4952999" cy="36972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What Do Leaves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Perform photosynthesis to make food.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Help with transpiration (water loss).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Facilitate gas exchange (oxygen and carbon dioxide).</a:t>
            </a:r>
          </a:p>
        </p:txBody>
      </p:sp>
      <p:pic>
        <p:nvPicPr>
          <p:cNvPr id="2050" name="Picture 2" descr="Image result for leaves">
            <a:extLst>
              <a:ext uri="{FF2B5EF4-FFF2-40B4-BE49-F238E27FC236}">
                <a16:creationId xmlns:a16="http://schemas.microsoft.com/office/drawing/2014/main" id="{C2AE5C27-06F1-7FB2-2F49-E916AF27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r="4156" b="2"/>
          <a:stretch/>
        </p:blipFill>
        <p:spPr bwMode="auto">
          <a:xfrm>
            <a:off x="5791200" y="669256"/>
            <a:ext cx="5320206" cy="5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3A2343-9698-0DF9-C8DD-7719C65611AC}"/>
              </a:ext>
            </a:extLst>
          </p:cNvPr>
          <p:cNvSpPr txBox="1"/>
          <p:nvPr/>
        </p:nvSpPr>
        <p:spPr>
          <a:xfrm>
            <a:off x="7603118" y="6269250"/>
            <a:ext cx="2652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leaves - Search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2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54C323BA-6C2B-6A28-E380-D09498DB5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20773"/>
            <a:ext cx="10744186" cy="16117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2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2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How Are Roots and Leaves Different?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2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D26399-62A2-509E-FDBF-0BF44B859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745114"/>
              </p:ext>
            </p:extLst>
          </p:nvPr>
        </p:nvGraphicFramePr>
        <p:xfrm>
          <a:off x="457200" y="2500757"/>
          <a:ext cx="10723563" cy="367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9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3CAEC0-473A-9832-5833-5584D298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r>
              <a:rPr lang="en-US" dirty="0"/>
              <a:t>Generalization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19AD6D-BE0C-3A39-0680-0D4AEFC19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400476"/>
            <a:ext cx="4952999" cy="3870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Roots and leaves are vital for plant survival.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Roots support, absorb, and store.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Leaves produce food and exchange gases. </a:t>
            </a:r>
          </a:p>
        </p:txBody>
      </p:sp>
      <p:pic>
        <p:nvPicPr>
          <p:cNvPr id="53" name="Picture 52" descr="Cross section of young plant and roots">
            <a:extLst>
              <a:ext uri="{FF2B5EF4-FFF2-40B4-BE49-F238E27FC236}">
                <a16:creationId xmlns:a16="http://schemas.microsoft.com/office/drawing/2014/main" id="{E49F29C1-76E8-AA34-61C1-FD7C177A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23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0098807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_2SEEDS">
      <a:dk1>
        <a:srgbClr val="000000"/>
      </a:dk1>
      <a:lt1>
        <a:srgbClr val="FFFFFF"/>
      </a:lt1>
      <a:dk2>
        <a:srgbClr val="1C311E"/>
      </a:dk2>
      <a:lt2>
        <a:srgbClr val="F0F0F3"/>
      </a:lt2>
      <a:accent1>
        <a:srgbClr val="ADA339"/>
      </a:accent1>
      <a:accent2>
        <a:srgbClr val="C3884D"/>
      </a:accent2>
      <a:accent3>
        <a:srgbClr val="89AD44"/>
      </a:accent3>
      <a:accent4>
        <a:srgbClr val="60B13B"/>
      </a:accent4>
      <a:accent5>
        <a:srgbClr val="47B452"/>
      </a:accent5>
      <a:accent6>
        <a:srgbClr val="3BB178"/>
      </a:accent6>
      <a:hlink>
        <a:srgbClr val="656DC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431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Amasis MT Pro</vt:lpstr>
      <vt:lpstr>Arial</vt:lpstr>
      <vt:lpstr>Avenir Next LT Pro</vt:lpstr>
      <vt:lpstr>Posterama</vt:lpstr>
      <vt:lpstr>Times New Roman</vt:lpstr>
      <vt:lpstr>SineVTI</vt:lpstr>
      <vt:lpstr>Structure of Roots and Leaves</vt:lpstr>
      <vt:lpstr>Essential Questions:</vt:lpstr>
      <vt:lpstr>Why Are Roots and Leaves Important?</vt:lpstr>
      <vt:lpstr>Key Parts of Roots</vt:lpstr>
      <vt:lpstr>Functions of Roots</vt:lpstr>
      <vt:lpstr>Structure of Leaf</vt:lpstr>
      <vt:lpstr>Functions of Leaves </vt:lpstr>
      <vt:lpstr> How Are Roots and Leaves Different? </vt:lpstr>
      <vt:lpstr>Generalization</vt:lpstr>
      <vt:lpstr>Related Concept:</vt:lpstr>
      <vt:lpstr>The Root and the Leaf</vt:lpstr>
      <vt:lpstr>Experiment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mark Barbado</dc:creator>
  <cp:lastModifiedBy>John mark Barbado</cp:lastModifiedBy>
  <cp:revision>2</cp:revision>
  <dcterms:created xsi:type="dcterms:W3CDTF">2025-01-27T19:52:53Z</dcterms:created>
  <dcterms:modified xsi:type="dcterms:W3CDTF">2025-01-29T14:18:54Z</dcterms:modified>
</cp:coreProperties>
</file>