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159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7DDA17-0336-4FD3-8A36-37563703926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6030199-7CCA-4708-B81F-314647EF2541}">
      <dgm:prSet/>
      <dgm:spPr/>
      <dgm:t>
        <a:bodyPr/>
        <a:lstStyle/>
        <a:p>
          <a:r>
            <a:rPr lang="en-US" dirty="0">
              <a:latin typeface="Amasis MT Pro Light" panose="02040304050005020304" pitchFamily="18" charset="0"/>
            </a:rPr>
            <a:t>1. </a:t>
          </a:r>
          <a:r>
            <a:rPr lang="en-US" b="1" dirty="0">
              <a:latin typeface="Amasis MT Pro Black" panose="02040A04050005020304" pitchFamily="18" charset="0"/>
            </a:rPr>
            <a:t>Pitch</a:t>
          </a:r>
          <a:r>
            <a:rPr lang="en-US" dirty="0">
              <a:latin typeface="Amasis MT Pro Light" panose="02040304050005020304" pitchFamily="18" charset="0"/>
            </a:rPr>
            <a:t>: Determined by frequency (higher frequency, higher pitch)</a:t>
          </a:r>
        </a:p>
      </dgm:t>
    </dgm:pt>
    <dgm:pt modelId="{B025A253-06EC-47FE-B8CB-14BCA9D21BD9}" type="parTrans" cxnId="{896A171D-0F97-461A-9954-6714B7E37364}">
      <dgm:prSet/>
      <dgm:spPr/>
      <dgm:t>
        <a:bodyPr/>
        <a:lstStyle/>
        <a:p>
          <a:endParaRPr lang="en-US"/>
        </a:p>
      </dgm:t>
    </dgm:pt>
    <dgm:pt modelId="{E5FA41BF-E860-40BF-95BA-90316DDA8466}" type="sibTrans" cxnId="{896A171D-0F97-461A-9954-6714B7E37364}">
      <dgm:prSet/>
      <dgm:spPr/>
      <dgm:t>
        <a:bodyPr/>
        <a:lstStyle/>
        <a:p>
          <a:endParaRPr lang="en-US"/>
        </a:p>
      </dgm:t>
    </dgm:pt>
    <dgm:pt modelId="{2F3955D4-8B8E-4127-B52F-DE894A517246}">
      <dgm:prSet/>
      <dgm:spPr/>
      <dgm:t>
        <a:bodyPr/>
        <a:lstStyle/>
        <a:p>
          <a:r>
            <a:rPr lang="en-US" dirty="0">
              <a:latin typeface="Amasis MT Pro Light" panose="02040304050005020304" pitchFamily="18" charset="0"/>
            </a:rPr>
            <a:t>2. </a:t>
          </a:r>
          <a:r>
            <a:rPr lang="en-US" dirty="0">
              <a:latin typeface="Amasis MT Pro Black" panose="02040A04050005020304" pitchFamily="18" charset="0"/>
            </a:rPr>
            <a:t>Volume</a:t>
          </a:r>
          <a:r>
            <a:rPr lang="en-US" dirty="0">
              <a:latin typeface="Amasis MT Pro Light" panose="02040304050005020304" pitchFamily="18" charset="0"/>
            </a:rPr>
            <a:t>: Determined by amplitude (higher amplitude, louder sound)</a:t>
          </a:r>
        </a:p>
      </dgm:t>
    </dgm:pt>
    <dgm:pt modelId="{21521859-BEEC-46E9-A0C3-9C00B1E40669}" type="parTrans" cxnId="{E42E0C29-485F-4287-8850-DE1C53FD12BB}">
      <dgm:prSet/>
      <dgm:spPr/>
      <dgm:t>
        <a:bodyPr/>
        <a:lstStyle/>
        <a:p>
          <a:endParaRPr lang="en-US"/>
        </a:p>
      </dgm:t>
    </dgm:pt>
    <dgm:pt modelId="{28B3498E-2C31-4357-87AE-32AA6C16573E}" type="sibTrans" cxnId="{E42E0C29-485F-4287-8850-DE1C53FD12BB}">
      <dgm:prSet/>
      <dgm:spPr/>
      <dgm:t>
        <a:bodyPr/>
        <a:lstStyle/>
        <a:p>
          <a:endParaRPr lang="en-US"/>
        </a:p>
      </dgm:t>
    </dgm:pt>
    <dgm:pt modelId="{176003A2-C088-461F-A464-10B7BA803346}">
      <dgm:prSet/>
      <dgm:spPr/>
      <dgm:t>
        <a:bodyPr/>
        <a:lstStyle/>
        <a:p>
          <a:r>
            <a:rPr lang="en-US" dirty="0">
              <a:latin typeface="Amasis MT Pro Light" panose="02040304050005020304" pitchFamily="18" charset="0"/>
            </a:rPr>
            <a:t>3. </a:t>
          </a:r>
          <a:r>
            <a:rPr lang="en-US" dirty="0">
              <a:latin typeface="Amasis MT Pro Black" panose="02040A04050005020304" pitchFamily="18" charset="0"/>
            </a:rPr>
            <a:t>Frequency</a:t>
          </a:r>
          <a:r>
            <a:rPr lang="en-US" dirty="0">
              <a:latin typeface="Amasis MT Pro Light" panose="02040304050005020304" pitchFamily="18" charset="0"/>
            </a:rPr>
            <a:t>: Number of vibrations per second (measured in Hz)</a:t>
          </a:r>
        </a:p>
      </dgm:t>
    </dgm:pt>
    <dgm:pt modelId="{2A661A87-6983-4191-99EE-928C9DF09309}" type="parTrans" cxnId="{DE7B3D69-C776-4C24-8C75-4A11C1AB482F}">
      <dgm:prSet/>
      <dgm:spPr/>
      <dgm:t>
        <a:bodyPr/>
        <a:lstStyle/>
        <a:p>
          <a:endParaRPr lang="en-US"/>
        </a:p>
      </dgm:t>
    </dgm:pt>
    <dgm:pt modelId="{7EE1A771-233C-40D1-AC39-4D11628507D0}" type="sibTrans" cxnId="{DE7B3D69-C776-4C24-8C75-4A11C1AB482F}">
      <dgm:prSet/>
      <dgm:spPr/>
      <dgm:t>
        <a:bodyPr/>
        <a:lstStyle/>
        <a:p>
          <a:endParaRPr lang="en-US"/>
        </a:p>
      </dgm:t>
    </dgm:pt>
    <dgm:pt modelId="{C7BF286A-6F08-4512-952B-FCF855E57CEA}">
      <dgm:prSet/>
      <dgm:spPr/>
      <dgm:t>
        <a:bodyPr/>
        <a:lstStyle/>
        <a:p>
          <a:r>
            <a:rPr lang="en-US" dirty="0">
              <a:latin typeface="Amasis MT Pro Light" panose="02040304050005020304" pitchFamily="18" charset="0"/>
            </a:rPr>
            <a:t>4. </a:t>
          </a:r>
          <a:r>
            <a:rPr lang="en-US" dirty="0">
              <a:latin typeface="Amasis MT Pro Black" panose="02040A04050005020304" pitchFamily="18" charset="0"/>
            </a:rPr>
            <a:t>Amplitude</a:t>
          </a:r>
          <a:r>
            <a:rPr lang="en-US" dirty="0">
              <a:latin typeface="Amasis MT Pro Light" panose="02040304050005020304" pitchFamily="18" charset="0"/>
            </a:rPr>
            <a:t>: Height of the wave (louder sound)</a:t>
          </a:r>
        </a:p>
      </dgm:t>
    </dgm:pt>
    <dgm:pt modelId="{DC205E31-3D45-4C04-89B2-6B5DCF41D06C}" type="parTrans" cxnId="{45D7654E-5C00-4211-B35D-10742BB2C280}">
      <dgm:prSet/>
      <dgm:spPr/>
      <dgm:t>
        <a:bodyPr/>
        <a:lstStyle/>
        <a:p>
          <a:endParaRPr lang="en-US"/>
        </a:p>
      </dgm:t>
    </dgm:pt>
    <dgm:pt modelId="{FCFC6E95-0CD4-4DBB-B185-0F184024C948}" type="sibTrans" cxnId="{45D7654E-5C00-4211-B35D-10742BB2C280}">
      <dgm:prSet/>
      <dgm:spPr/>
      <dgm:t>
        <a:bodyPr/>
        <a:lstStyle/>
        <a:p>
          <a:endParaRPr lang="en-US"/>
        </a:p>
      </dgm:t>
    </dgm:pt>
    <dgm:pt modelId="{EFD349F0-1C56-4E33-BA51-30467D79807C}" type="pres">
      <dgm:prSet presAssocID="{207DDA17-0336-4FD3-8A36-375637039262}" presName="diagram" presStyleCnt="0">
        <dgm:presLayoutVars>
          <dgm:dir/>
          <dgm:resizeHandles val="exact"/>
        </dgm:presLayoutVars>
      </dgm:prSet>
      <dgm:spPr/>
    </dgm:pt>
    <dgm:pt modelId="{3DD45927-F3FF-4F23-9C57-4CB2660EB586}" type="pres">
      <dgm:prSet presAssocID="{E6030199-7CCA-4708-B81F-314647EF2541}" presName="node" presStyleLbl="node1" presStyleIdx="0" presStyleCnt="4">
        <dgm:presLayoutVars>
          <dgm:bulletEnabled val="1"/>
        </dgm:presLayoutVars>
      </dgm:prSet>
      <dgm:spPr/>
    </dgm:pt>
    <dgm:pt modelId="{2DB4BBE6-E7B5-4C41-9ECF-1DAFEA2D1FA5}" type="pres">
      <dgm:prSet presAssocID="{E5FA41BF-E860-40BF-95BA-90316DDA8466}" presName="sibTrans" presStyleCnt="0"/>
      <dgm:spPr/>
    </dgm:pt>
    <dgm:pt modelId="{1475A805-B593-483C-A8F3-E9A2DF382FE9}" type="pres">
      <dgm:prSet presAssocID="{2F3955D4-8B8E-4127-B52F-DE894A517246}" presName="node" presStyleLbl="node1" presStyleIdx="1" presStyleCnt="4">
        <dgm:presLayoutVars>
          <dgm:bulletEnabled val="1"/>
        </dgm:presLayoutVars>
      </dgm:prSet>
      <dgm:spPr/>
    </dgm:pt>
    <dgm:pt modelId="{7FA87E7B-71DE-4971-A69E-FFAEE5BA00FC}" type="pres">
      <dgm:prSet presAssocID="{28B3498E-2C31-4357-87AE-32AA6C16573E}" presName="sibTrans" presStyleCnt="0"/>
      <dgm:spPr/>
    </dgm:pt>
    <dgm:pt modelId="{25315855-570F-455C-8715-EA2596CDA280}" type="pres">
      <dgm:prSet presAssocID="{176003A2-C088-461F-A464-10B7BA803346}" presName="node" presStyleLbl="node1" presStyleIdx="2" presStyleCnt="4">
        <dgm:presLayoutVars>
          <dgm:bulletEnabled val="1"/>
        </dgm:presLayoutVars>
      </dgm:prSet>
      <dgm:spPr/>
    </dgm:pt>
    <dgm:pt modelId="{D65B2D11-CFA2-4360-989C-AFA06458C3C7}" type="pres">
      <dgm:prSet presAssocID="{7EE1A771-233C-40D1-AC39-4D11628507D0}" presName="sibTrans" presStyleCnt="0"/>
      <dgm:spPr/>
    </dgm:pt>
    <dgm:pt modelId="{568EB95B-F46C-4B0D-87B4-6E552AB1A655}" type="pres">
      <dgm:prSet presAssocID="{C7BF286A-6F08-4512-952B-FCF855E57CEA}" presName="node" presStyleLbl="node1" presStyleIdx="3" presStyleCnt="4">
        <dgm:presLayoutVars>
          <dgm:bulletEnabled val="1"/>
        </dgm:presLayoutVars>
      </dgm:prSet>
      <dgm:spPr/>
    </dgm:pt>
  </dgm:ptLst>
  <dgm:cxnLst>
    <dgm:cxn modelId="{896A171D-0F97-461A-9954-6714B7E37364}" srcId="{207DDA17-0336-4FD3-8A36-375637039262}" destId="{E6030199-7CCA-4708-B81F-314647EF2541}" srcOrd="0" destOrd="0" parTransId="{B025A253-06EC-47FE-B8CB-14BCA9D21BD9}" sibTransId="{E5FA41BF-E860-40BF-95BA-90316DDA8466}"/>
    <dgm:cxn modelId="{E42E0C29-485F-4287-8850-DE1C53FD12BB}" srcId="{207DDA17-0336-4FD3-8A36-375637039262}" destId="{2F3955D4-8B8E-4127-B52F-DE894A517246}" srcOrd="1" destOrd="0" parTransId="{21521859-BEEC-46E9-A0C3-9C00B1E40669}" sibTransId="{28B3498E-2C31-4357-87AE-32AA6C16573E}"/>
    <dgm:cxn modelId="{066CA45F-0DB5-4BC0-ACC3-C82CEDEC67DE}" type="presOf" srcId="{207DDA17-0336-4FD3-8A36-375637039262}" destId="{EFD349F0-1C56-4E33-BA51-30467D79807C}" srcOrd="0" destOrd="0" presId="urn:microsoft.com/office/officeart/2005/8/layout/default"/>
    <dgm:cxn modelId="{1CCFC164-9C1E-4EEF-8E77-CE36DDFC30B7}" type="presOf" srcId="{E6030199-7CCA-4708-B81F-314647EF2541}" destId="{3DD45927-F3FF-4F23-9C57-4CB2660EB586}" srcOrd="0" destOrd="0" presId="urn:microsoft.com/office/officeart/2005/8/layout/default"/>
    <dgm:cxn modelId="{DE7B3D69-C776-4C24-8C75-4A11C1AB482F}" srcId="{207DDA17-0336-4FD3-8A36-375637039262}" destId="{176003A2-C088-461F-A464-10B7BA803346}" srcOrd="2" destOrd="0" parTransId="{2A661A87-6983-4191-99EE-928C9DF09309}" sibTransId="{7EE1A771-233C-40D1-AC39-4D11628507D0}"/>
    <dgm:cxn modelId="{45D7654E-5C00-4211-B35D-10742BB2C280}" srcId="{207DDA17-0336-4FD3-8A36-375637039262}" destId="{C7BF286A-6F08-4512-952B-FCF855E57CEA}" srcOrd="3" destOrd="0" parTransId="{DC205E31-3D45-4C04-89B2-6B5DCF41D06C}" sibTransId="{FCFC6E95-0CD4-4DBB-B185-0F184024C948}"/>
    <dgm:cxn modelId="{8B1DB583-05AA-457B-91C6-913D99073B27}" type="presOf" srcId="{C7BF286A-6F08-4512-952B-FCF855E57CEA}" destId="{568EB95B-F46C-4B0D-87B4-6E552AB1A655}" srcOrd="0" destOrd="0" presId="urn:microsoft.com/office/officeart/2005/8/layout/default"/>
    <dgm:cxn modelId="{A1D497AB-CE0A-4EF7-995D-AE421BBC85CC}" type="presOf" srcId="{176003A2-C088-461F-A464-10B7BA803346}" destId="{25315855-570F-455C-8715-EA2596CDA280}" srcOrd="0" destOrd="0" presId="urn:microsoft.com/office/officeart/2005/8/layout/default"/>
    <dgm:cxn modelId="{538507AD-E330-4FA3-B1BD-BD8FEA1A35A2}" type="presOf" srcId="{2F3955D4-8B8E-4127-B52F-DE894A517246}" destId="{1475A805-B593-483C-A8F3-E9A2DF382FE9}" srcOrd="0" destOrd="0" presId="urn:microsoft.com/office/officeart/2005/8/layout/default"/>
    <dgm:cxn modelId="{7F27EC20-1509-4397-AABB-D33856E94633}" type="presParOf" srcId="{EFD349F0-1C56-4E33-BA51-30467D79807C}" destId="{3DD45927-F3FF-4F23-9C57-4CB2660EB586}" srcOrd="0" destOrd="0" presId="urn:microsoft.com/office/officeart/2005/8/layout/default"/>
    <dgm:cxn modelId="{69A09698-CE13-4D60-AB8E-2A52D609851C}" type="presParOf" srcId="{EFD349F0-1C56-4E33-BA51-30467D79807C}" destId="{2DB4BBE6-E7B5-4C41-9ECF-1DAFEA2D1FA5}" srcOrd="1" destOrd="0" presId="urn:microsoft.com/office/officeart/2005/8/layout/default"/>
    <dgm:cxn modelId="{3713C5D9-C3F7-4BCE-BDB7-0011D06C8556}" type="presParOf" srcId="{EFD349F0-1C56-4E33-BA51-30467D79807C}" destId="{1475A805-B593-483C-A8F3-E9A2DF382FE9}" srcOrd="2" destOrd="0" presId="urn:microsoft.com/office/officeart/2005/8/layout/default"/>
    <dgm:cxn modelId="{6C057D04-AD97-4B4B-9560-7E741DFF23ED}" type="presParOf" srcId="{EFD349F0-1C56-4E33-BA51-30467D79807C}" destId="{7FA87E7B-71DE-4971-A69E-FFAEE5BA00FC}" srcOrd="3" destOrd="0" presId="urn:microsoft.com/office/officeart/2005/8/layout/default"/>
    <dgm:cxn modelId="{B5C694D0-E948-454F-80C9-C92A5F9F4A57}" type="presParOf" srcId="{EFD349F0-1C56-4E33-BA51-30467D79807C}" destId="{25315855-570F-455C-8715-EA2596CDA280}" srcOrd="4" destOrd="0" presId="urn:microsoft.com/office/officeart/2005/8/layout/default"/>
    <dgm:cxn modelId="{8693F2B2-C8CB-4F62-9CC8-0F40DD9C5820}" type="presParOf" srcId="{EFD349F0-1C56-4E33-BA51-30467D79807C}" destId="{D65B2D11-CFA2-4360-989C-AFA06458C3C7}" srcOrd="5" destOrd="0" presId="urn:microsoft.com/office/officeart/2005/8/layout/default"/>
    <dgm:cxn modelId="{4081680B-0846-4355-93AF-3226F156BABB}" type="presParOf" srcId="{EFD349F0-1C56-4E33-BA51-30467D79807C}" destId="{568EB95B-F46C-4B0D-87B4-6E552AB1A65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834496-C9E4-4803-B6E6-0F13F47B3E9E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3DBE343-23D2-44B9-A4DB-2F9C43C93D10}">
      <dgm:prSet custT="1"/>
      <dgm:spPr/>
      <dgm:t>
        <a:bodyPr/>
        <a:lstStyle/>
        <a:p>
          <a:r>
            <a:rPr lang="en-US" sz="2400" dirty="0">
              <a:latin typeface="Amasis MT Pro Light" panose="02040304050005020304" pitchFamily="18" charset="0"/>
            </a:rPr>
            <a:t>1. Musical Instruments: Vibrating strings, drum skins, or air</a:t>
          </a:r>
        </a:p>
      </dgm:t>
    </dgm:pt>
    <dgm:pt modelId="{931E4CB1-9EC7-4540-B471-137420156699}" type="parTrans" cxnId="{95A0609C-081B-4DD0-944B-62E7779A5BBF}">
      <dgm:prSet/>
      <dgm:spPr/>
      <dgm:t>
        <a:bodyPr/>
        <a:lstStyle/>
        <a:p>
          <a:endParaRPr lang="en-US"/>
        </a:p>
      </dgm:t>
    </dgm:pt>
    <dgm:pt modelId="{FCF4D7BB-74E4-4440-9918-8DE0BC389827}" type="sibTrans" cxnId="{95A0609C-081B-4DD0-944B-62E7779A5BBF}">
      <dgm:prSet/>
      <dgm:spPr/>
      <dgm:t>
        <a:bodyPr/>
        <a:lstStyle/>
        <a:p>
          <a:endParaRPr lang="en-US"/>
        </a:p>
      </dgm:t>
    </dgm:pt>
    <dgm:pt modelId="{78297AD4-9897-4808-8D02-1F28C3E6DD4B}">
      <dgm:prSet custT="1"/>
      <dgm:spPr/>
      <dgm:t>
        <a:bodyPr/>
        <a:lstStyle/>
        <a:p>
          <a:r>
            <a:rPr lang="en-US" sz="2400">
              <a:latin typeface="Amasis MT Pro Light" panose="02040304050005020304" pitchFamily="18" charset="0"/>
            </a:rPr>
            <a:t>2. Speaking: Vocal cords vibrating to produce sound</a:t>
          </a:r>
        </a:p>
      </dgm:t>
    </dgm:pt>
    <dgm:pt modelId="{017ADAC2-B445-4E66-B947-1C3E8736A1AA}" type="parTrans" cxnId="{3594CCE2-4E94-496A-8743-C9C0324AE653}">
      <dgm:prSet/>
      <dgm:spPr/>
      <dgm:t>
        <a:bodyPr/>
        <a:lstStyle/>
        <a:p>
          <a:endParaRPr lang="en-US"/>
        </a:p>
      </dgm:t>
    </dgm:pt>
    <dgm:pt modelId="{6E33B27F-0753-4EE7-8AEE-596C336B0CD4}" type="sibTrans" cxnId="{3594CCE2-4E94-496A-8743-C9C0324AE653}">
      <dgm:prSet/>
      <dgm:spPr/>
      <dgm:t>
        <a:bodyPr/>
        <a:lstStyle/>
        <a:p>
          <a:endParaRPr lang="en-US"/>
        </a:p>
      </dgm:t>
    </dgm:pt>
    <dgm:pt modelId="{E29935DC-3146-4ACB-9F6C-95B3FAE8B100}">
      <dgm:prSet custT="1"/>
      <dgm:spPr/>
      <dgm:t>
        <a:bodyPr/>
        <a:lstStyle/>
        <a:p>
          <a:r>
            <a:rPr lang="en-US" sz="2400">
              <a:latin typeface="Amasis MT Pro Light" panose="02040304050005020304" pitchFamily="18" charset="0"/>
            </a:rPr>
            <a:t>3. Echoes: Sound waves bouncing off surfaces</a:t>
          </a:r>
        </a:p>
      </dgm:t>
    </dgm:pt>
    <dgm:pt modelId="{BF80CEDD-EA6A-4DCC-A8B8-2E5CC54C00F9}" type="parTrans" cxnId="{FC822EAE-3E23-452B-A3F5-88228C80076E}">
      <dgm:prSet/>
      <dgm:spPr/>
      <dgm:t>
        <a:bodyPr/>
        <a:lstStyle/>
        <a:p>
          <a:endParaRPr lang="en-US"/>
        </a:p>
      </dgm:t>
    </dgm:pt>
    <dgm:pt modelId="{754BB5DD-B0B4-4B54-80F0-D06F81506A7F}" type="sibTrans" cxnId="{FC822EAE-3E23-452B-A3F5-88228C80076E}">
      <dgm:prSet/>
      <dgm:spPr/>
      <dgm:t>
        <a:bodyPr/>
        <a:lstStyle/>
        <a:p>
          <a:endParaRPr lang="en-US"/>
        </a:p>
      </dgm:t>
    </dgm:pt>
    <dgm:pt modelId="{7D819A6D-D5F3-416F-8A56-E92598270FFB}">
      <dgm:prSet custT="1"/>
      <dgm:spPr/>
      <dgm:t>
        <a:bodyPr/>
        <a:lstStyle/>
        <a:p>
          <a:r>
            <a:rPr lang="en-US" sz="2400">
              <a:latin typeface="Amasis MT Pro Light" panose="02040304050005020304" pitchFamily="18" charset="0"/>
            </a:rPr>
            <a:t>4. Seismic Waves: Low-frequency vibrations from earthquakes</a:t>
          </a:r>
        </a:p>
      </dgm:t>
    </dgm:pt>
    <dgm:pt modelId="{FAF237F2-81C2-4B01-8850-64E2DC809C32}" type="parTrans" cxnId="{F938D74D-4E9D-4CAE-83BC-1D7DA5109BC4}">
      <dgm:prSet/>
      <dgm:spPr/>
      <dgm:t>
        <a:bodyPr/>
        <a:lstStyle/>
        <a:p>
          <a:endParaRPr lang="en-US"/>
        </a:p>
      </dgm:t>
    </dgm:pt>
    <dgm:pt modelId="{7A97FBD2-933D-448B-A3EA-685C925C360E}" type="sibTrans" cxnId="{F938D74D-4E9D-4CAE-83BC-1D7DA5109BC4}">
      <dgm:prSet/>
      <dgm:spPr/>
      <dgm:t>
        <a:bodyPr/>
        <a:lstStyle/>
        <a:p>
          <a:endParaRPr lang="en-US"/>
        </a:p>
      </dgm:t>
    </dgm:pt>
    <dgm:pt modelId="{A0C5D432-BC89-4328-BE6B-4FC9D87EBD6F}" type="pres">
      <dgm:prSet presAssocID="{4D834496-C9E4-4803-B6E6-0F13F47B3E9E}" presName="root" presStyleCnt="0">
        <dgm:presLayoutVars>
          <dgm:dir/>
          <dgm:resizeHandles val="exact"/>
        </dgm:presLayoutVars>
      </dgm:prSet>
      <dgm:spPr/>
    </dgm:pt>
    <dgm:pt modelId="{89735839-A9E2-46BE-838E-394E230ADEEB}" type="pres">
      <dgm:prSet presAssocID="{93DBE343-23D2-44B9-A4DB-2F9C43C93D10}" presName="compNode" presStyleCnt="0"/>
      <dgm:spPr/>
    </dgm:pt>
    <dgm:pt modelId="{1DE26189-A929-430A-9C4F-3716878A3E19}" type="pres">
      <dgm:prSet presAssocID="{93DBE343-23D2-44B9-A4DB-2F9C43C93D1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um"/>
        </a:ext>
      </dgm:extLst>
    </dgm:pt>
    <dgm:pt modelId="{0E19F139-42B2-4B76-9D52-11C5EC5CD193}" type="pres">
      <dgm:prSet presAssocID="{93DBE343-23D2-44B9-A4DB-2F9C43C93D10}" presName="spaceRect" presStyleCnt="0"/>
      <dgm:spPr/>
    </dgm:pt>
    <dgm:pt modelId="{86734E95-3888-4F59-A4EC-BD91F7BC6284}" type="pres">
      <dgm:prSet presAssocID="{93DBE343-23D2-44B9-A4DB-2F9C43C93D10}" presName="textRect" presStyleLbl="revTx" presStyleIdx="0" presStyleCnt="4">
        <dgm:presLayoutVars>
          <dgm:chMax val="1"/>
          <dgm:chPref val="1"/>
        </dgm:presLayoutVars>
      </dgm:prSet>
      <dgm:spPr/>
    </dgm:pt>
    <dgm:pt modelId="{09BF6FF1-6802-4F33-B63B-75FD41C941DB}" type="pres">
      <dgm:prSet presAssocID="{FCF4D7BB-74E4-4440-9918-8DE0BC389827}" presName="sibTrans" presStyleCnt="0"/>
      <dgm:spPr/>
    </dgm:pt>
    <dgm:pt modelId="{1A903AE0-103F-4C01-8793-E52910ADC5AB}" type="pres">
      <dgm:prSet presAssocID="{78297AD4-9897-4808-8D02-1F28C3E6DD4B}" presName="compNode" presStyleCnt="0"/>
      <dgm:spPr/>
    </dgm:pt>
    <dgm:pt modelId="{0CADFF1A-E0B1-4F38-8235-903B5995F266}" type="pres">
      <dgm:prSet presAssocID="{78297AD4-9897-4808-8D02-1F28C3E6DD4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nger"/>
        </a:ext>
      </dgm:extLst>
    </dgm:pt>
    <dgm:pt modelId="{AB96243F-5BBE-4CFF-965A-8667BA949384}" type="pres">
      <dgm:prSet presAssocID="{78297AD4-9897-4808-8D02-1F28C3E6DD4B}" presName="spaceRect" presStyleCnt="0"/>
      <dgm:spPr/>
    </dgm:pt>
    <dgm:pt modelId="{7E569B86-8CB6-49C0-AC4A-D146DE544641}" type="pres">
      <dgm:prSet presAssocID="{78297AD4-9897-4808-8D02-1F28C3E6DD4B}" presName="textRect" presStyleLbl="revTx" presStyleIdx="1" presStyleCnt="4">
        <dgm:presLayoutVars>
          <dgm:chMax val="1"/>
          <dgm:chPref val="1"/>
        </dgm:presLayoutVars>
      </dgm:prSet>
      <dgm:spPr/>
    </dgm:pt>
    <dgm:pt modelId="{1E1244C0-5FF1-4F23-802A-A730C40241AD}" type="pres">
      <dgm:prSet presAssocID="{6E33B27F-0753-4EE7-8AEE-596C336B0CD4}" presName="sibTrans" presStyleCnt="0"/>
      <dgm:spPr/>
    </dgm:pt>
    <dgm:pt modelId="{CCCD5154-C9FC-457E-9F0B-4260E6F3694E}" type="pres">
      <dgm:prSet presAssocID="{E29935DC-3146-4ACB-9F6C-95B3FAE8B100}" presName="compNode" presStyleCnt="0"/>
      <dgm:spPr/>
    </dgm:pt>
    <dgm:pt modelId="{55D3F061-C437-4190-B686-49351299C8AE}" type="pres">
      <dgm:prSet presAssocID="{E29935DC-3146-4ACB-9F6C-95B3FAE8B10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ice"/>
        </a:ext>
      </dgm:extLst>
    </dgm:pt>
    <dgm:pt modelId="{70B81FCA-0742-4DFA-A7D5-C66EFDF73F70}" type="pres">
      <dgm:prSet presAssocID="{E29935DC-3146-4ACB-9F6C-95B3FAE8B100}" presName="spaceRect" presStyleCnt="0"/>
      <dgm:spPr/>
    </dgm:pt>
    <dgm:pt modelId="{E21159B3-AE4C-4488-B878-EB3F4BDB9F6E}" type="pres">
      <dgm:prSet presAssocID="{E29935DC-3146-4ACB-9F6C-95B3FAE8B100}" presName="textRect" presStyleLbl="revTx" presStyleIdx="2" presStyleCnt="4">
        <dgm:presLayoutVars>
          <dgm:chMax val="1"/>
          <dgm:chPref val="1"/>
        </dgm:presLayoutVars>
      </dgm:prSet>
      <dgm:spPr/>
    </dgm:pt>
    <dgm:pt modelId="{03EBE2A6-3F31-4A2B-AE44-0A260300B9C4}" type="pres">
      <dgm:prSet presAssocID="{754BB5DD-B0B4-4B54-80F0-D06F81506A7F}" presName="sibTrans" presStyleCnt="0"/>
      <dgm:spPr/>
    </dgm:pt>
    <dgm:pt modelId="{326ED868-1C07-4E86-9780-387F7BE39254}" type="pres">
      <dgm:prSet presAssocID="{7D819A6D-D5F3-416F-8A56-E92598270FFB}" presName="compNode" presStyleCnt="0"/>
      <dgm:spPr/>
    </dgm:pt>
    <dgm:pt modelId="{36BB148F-7BBC-4815-BAF9-7F1B28E78117}" type="pres">
      <dgm:prSet presAssocID="{7D819A6D-D5F3-416F-8A56-E92598270FF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7852A2C8-43E8-475F-81E4-AA1DD020E6E0}" type="pres">
      <dgm:prSet presAssocID="{7D819A6D-D5F3-416F-8A56-E92598270FFB}" presName="spaceRect" presStyleCnt="0"/>
      <dgm:spPr/>
    </dgm:pt>
    <dgm:pt modelId="{5FC5E8F1-FE6A-4EF8-8D7F-4BE60851730A}" type="pres">
      <dgm:prSet presAssocID="{7D819A6D-D5F3-416F-8A56-E92598270FF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01D9F00-DDB1-4C35-A713-FFB6153BA6E2}" type="presOf" srcId="{93DBE343-23D2-44B9-A4DB-2F9C43C93D10}" destId="{86734E95-3888-4F59-A4EC-BD91F7BC6284}" srcOrd="0" destOrd="0" presId="urn:microsoft.com/office/officeart/2018/2/layout/IconLabelList"/>
    <dgm:cxn modelId="{E990810F-06B7-4C78-BEAA-DFD3542B27B1}" type="presOf" srcId="{E29935DC-3146-4ACB-9F6C-95B3FAE8B100}" destId="{E21159B3-AE4C-4488-B878-EB3F4BDB9F6E}" srcOrd="0" destOrd="0" presId="urn:microsoft.com/office/officeart/2018/2/layout/IconLabelList"/>
    <dgm:cxn modelId="{7BF7A069-05B3-4FE8-9634-72F3F1722F0B}" type="presOf" srcId="{7D819A6D-D5F3-416F-8A56-E92598270FFB}" destId="{5FC5E8F1-FE6A-4EF8-8D7F-4BE60851730A}" srcOrd="0" destOrd="0" presId="urn:microsoft.com/office/officeart/2018/2/layout/IconLabelList"/>
    <dgm:cxn modelId="{F938D74D-4E9D-4CAE-83BC-1D7DA5109BC4}" srcId="{4D834496-C9E4-4803-B6E6-0F13F47B3E9E}" destId="{7D819A6D-D5F3-416F-8A56-E92598270FFB}" srcOrd="3" destOrd="0" parTransId="{FAF237F2-81C2-4B01-8850-64E2DC809C32}" sibTransId="{7A97FBD2-933D-448B-A3EA-685C925C360E}"/>
    <dgm:cxn modelId="{C5AD8871-E311-41E6-BCFD-E8E70D9AD5B0}" type="presOf" srcId="{4D834496-C9E4-4803-B6E6-0F13F47B3E9E}" destId="{A0C5D432-BC89-4328-BE6B-4FC9D87EBD6F}" srcOrd="0" destOrd="0" presId="urn:microsoft.com/office/officeart/2018/2/layout/IconLabelList"/>
    <dgm:cxn modelId="{95A0609C-081B-4DD0-944B-62E7779A5BBF}" srcId="{4D834496-C9E4-4803-B6E6-0F13F47B3E9E}" destId="{93DBE343-23D2-44B9-A4DB-2F9C43C93D10}" srcOrd="0" destOrd="0" parTransId="{931E4CB1-9EC7-4540-B471-137420156699}" sibTransId="{FCF4D7BB-74E4-4440-9918-8DE0BC389827}"/>
    <dgm:cxn modelId="{FC822EAE-3E23-452B-A3F5-88228C80076E}" srcId="{4D834496-C9E4-4803-B6E6-0F13F47B3E9E}" destId="{E29935DC-3146-4ACB-9F6C-95B3FAE8B100}" srcOrd="2" destOrd="0" parTransId="{BF80CEDD-EA6A-4DCC-A8B8-2E5CC54C00F9}" sibTransId="{754BB5DD-B0B4-4B54-80F0-D06F81506A7F}"/>
    <dgm:cxn modelId="{28BE46BF-CDCB-4092-9D58-0A6FE95F3715}" type="presOf" srcId="{78297AD4-9897-4808-8D02-1F28C3E6DD4B}" destId="{7E569B86-8CB6-49C0-AC4A-D146DE544641}" srcOrd="0" destOrd="0" presId="urn:microsoft.com/office/officeart/2018/2/layout/IconLabelList"/>
    <dgm:cxn modelId="{3594CCE2-4E94-496A-8743-C9C0324AE653}" srcId="{4D834496-C9E4-4803-B6E6-0F13F47B3E9E}" destId="{78297AD4-9897-4808-8D02-1F28C3E6DD4B}" srcOrd="1" destOrd="0" parTransId="{017ADAC2-B445-4E66-B947-1C3E8736A1AA}" sibTransId="{6E33B27F-0753-4EE7-8AEE-596C336B0CD4}"/>
    <dgm:cxn modelId="{091FB9BB-51AE-4809-A83B-4D3C140CFC11}" type="presParOf" srcId="{A0C5D432-BC89-4328-BE6B-4FC9D87EBD6F}" destId="{89735839-A9E2-46BE-838E-394E230ADEEB}" srcOrd="0" destOrd="0" presId="urn:microsoft.com/office/officeart/2018/2/layout/IconLabelList"/>
    <dgm:cxn modelId="{35FCAB61-3CB6-4526-851B-375EADFA1C01}" type="presParOf" srcId="{89735839-A9E2-46BE-838E-394E230ADEEB}" destId="{1DE26189-A929-430A-9C4F-3716878A3E19}" srcOrd="0" destOrd="0" presId="urn:microsoft.com/office/officeart/2018/2/layout/IconLabelList"/>
    <dgm:cxn modelId="{F0A33120-768C-4505-9208-3DE14A24EA61}" type="presParOf" srcId="{89735839-A9E2-46BE-838E-394E230ADEEB}" destId="{0E19F139-42B2-4B76-9D52-11C5EC5CD193}" srcOrd="1" destOrd="0" presId="urn:microsoft.com/office/officeart/2018/2/layout/IconLabelList"/>
    <dgm:cxn modelId="{10519B3C-4932-413A-8897-FF9F8B972FDA}" type="presParOf" srcId="{89735839-A9E2-46BE-838E-394E230ADEEB}" destId="{86734E95-3888-4F59-A4EC-BD91F7BC6284}" srcOrd="2" destOrd="0" presId="urn:microsoft.com/office/officeart/2018/2/layout/IconLabelList"/>
    <dgm:cxn modelId="{D062D37D-CF53-4FEB-914D-D2667299684A}" type="presParOf" srcId="{A0C5D432-BC89-4328-BE6B-4FC9D87EBD6F}" destId="{09BF6FF1-6802-4F33-B63B-75FD41C941DB}" srcOrd="1" destOrd="0" presId="urn:microsoft.com/office/officeart/2018/2/layout/IconLabelList"/>
    <dgm:cxn modelId="{04702BF5-7314-4333-AC49-F0F4AF71F13B}" type="presParOf" srcId="{A0C5D432-BC89-4328-BE6B-4FC9D87EBD6F}" destId="{1A903AE0-103F-4C01-8793-E52910ADC5AB}" srcOrd="2" destOrd="0" presId="urn:microsoft.com/office/officeart/2018/2/layout/IconLabelList"/>
    <dgm:cxn modelId="{AAE24956-629A-45EE-8D6B-2C364DC46AAD}" type="presParOf" srcId="{1A903AE0-103F-4C01-8793-E52910ADC5AB}" destId="{0CADFF1A-E0B1-4F38-8235-903B5995F266}" srcOrd="0" destOrd="0" presId="urn:microsoft.com/office/officeart/2018/2/layout/IconLabelList"/>
    <dgm:cxn modelId="{8AA018A0-5859-4E45-B1BD-305B655CEE5C}" type="presParOf" srcId="{1A903AE0-103F-4C01-8793-E52910ADC5AB}" destId="{AB96243F-5BBE-4CFF-965A-8667BA949384}" srcOrd="1" destOrd="0" presId="urn:microsoft.com/office/officeart/2018/2/layout/IconLabelList"/>
    <dgm:cxn modelId="{24CCCC0B-798D-4E9A-9ADB-C3D2385C7E34}" type="presParOf" srcId="{1A903AE0-103F-4C01-8793-E52910ADC5AB}" destId="{7E569B86-8CB6-49C0-AC4A-D146DE544641}" srcOrd="2" destOrd="0" presId="urn:microsoft.com/office/officeart/2018/2/layout/IconLabelList"/>
    <dgm:cxn modelId="{CF2D44CC-0A05-4180-9BC8-952A084C2E71}" type="presParOf" srcId="{A0C5D432-BC89-4328-BE6B-4FC9D87EBD6F}" destId="{1E1244C0-5FF1-4F23-802A-A730C40241AD}" srcOrd="3" destOrd="0" presId="urn:microsoft.com/office/officeart/2018/2/layout/IconLabelList"/>
    <dgm:cxn modelId="{81ABC3C4-5185-454A-8911-9C4E5A96118C}" type="presParOf" srcId="{A0C5D432-BC89-4328-BE6B-4FC9D87EBD6F}" destId="{CCCD5154-C9FC-457E-9F0B-4260E6F3694E}" srcOrd="4" destOrd="0" presId="urn:microsoft.com/office/officeart/2018/2/layout/IconLabelList"/>
    <dgm:cxn modelId="{163A2914-0A92-4756-8415-6D83250F9C2E}" type="presParOf" srcId="{CCCD5154-C9FC-457E-9F0B-4260E6F3694E}" destId="{55D3F061-C437-4190-B686-49351299C8AE}" srcOrd="0" destOrd="0" presId="urn:microsoft.com/office/officeart/2018/2/layout/IconLabelList"/>
    <dgm:cxn modelId="{BEC64D94-9B79-4807-9A5A-D6867B584C9B}" type="presParOf" srcId="{CCCD5154-C9FC-457E-9F0B-4260E6F3694E}" destId="{70B81FCA-0742-4DFA-A7D5-C66EFDF73F70}" srcOrd="1" destOrd="0" presId="urn:microsoft.com/office/officeart/2018/2/layout/IconLabelList"/>
    <dgm:cxn modelId="{84FB5113-929B-4110-86DF-FEE137A33C5D}" type="presParOf" srcId="{CCCD5154-C9FC-457E-9F0B-4260E6F3694E}" destId="{E21159B3-AE4C-4488-B878-EB3F4BDB9F6E}" srcOrd="2" destOrd="0" presId="urn:microsoft.com/office/officeart/2018/2/layout/IconLabelList"/>
    <dgm:cxn modelId="{C495DB5D-4322-4F8F-A23D-FD7E8A9A1D93}" type="presParOf" srcId="{A0C5D432-BC89-4328-BE6B-4FC9D87EBD6F}" destId="{03EBE2A6-3F31-4A2B-AE44-0A260300B9C4}" srcOrd="5" destOrd="0" presId="urn:microsoft.com/office/officeart/2018/2/layout/IconLabelList"/>
    <dgm:cxn modelId="{12F21405-780A-47D5-B245-B15BD889C82C}" type="presParOf" srcId="{A0C5D432-BC89-4328-BE6B-4FC9D87EBD6F}" destId="{326ED868-1C07-4E86-9780-387F7BE39254}" srcOrd="6" destOrd="0" presId="urn:microsoft.com/office/officeart/2018/2/layout/IconLabelList"/>
    <dgm:cxn modelId="{8B125172-7D9F-4C68-B7A4-33476C77B605}" type="presParOf" srcId="{326ED868-1C07-4E86-9780-387F7BE39254}" destId="{36BB148F-7BBC-4815-BAF9-7F1B28E78117}" srcOrd="0" destOrd="0" presId="urn:microsoft.com/office/officeart/2018/2/layout/IconLabelList"/>
    <dgm:cxn modelId="{14D26551-E506-41D8-A4B2-435BE7BFE4D2}" type="presParOf" srcId="{326ED868-1C07-4E86-9780-387F7BE39254}" destId="{7852A2C8-43E8-475F-81E4-AA1DD020E6E0}" srcOrd="1" destOrd="0" presId="urn:microsoft.com/office/officeart/2018/2/layout/IconLabelList"/>
    <dgm:cxn modelId="{401150C3-D0DF-4086-987C-C6FFEC686C7C}" type="presParOf" srcId="{326ED868-1C07-4E86-9780-387F7BE39254}" destId="{5FC5E8F1-FE6A-4EF8-8D7F-4BE60851730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1C4F8F-E857-4D18-ABBD-E851BC54725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CA45165-D656-432B-9CE7-24B22DA50AB0}">
      <dgm:prSet custT="1"/>
      <dgm:spPr/>
      <dgm:t>
        <a:bodyPr/>
        <a:lstStyle/>
        <a:p>
          <a:pPr>
            <a:defRPr cap="all"/>
          </a:pPr>
          <a:r>
            <a:rPr lang="en-US" sz="2400" cap="none" dirty="0">
              <a:latin typeface="Amasis MT Pro Light" panose="02040304050005020304" pitchFamily="18" charset="0"/>
            </a:rPr>
            <a:t>1.Communication: microphones and speakers convert sound to signals</a:t>
          </a:r>
        </a:p>
      </dgm:t>
    </dgm:pt>
    <dgm:pt modelId="{1E51C574-D1DB-426D-B2D6-6A82FB58B62C}" type="parTrans" cxnId="{BB58B306-EC12-49D3-A513-9865F58F187B}">
      <dgm:prSet/>
      <dgm:spPr/>
      <dgm:t>
        <a:bodyPr/>
        <a:lstStyle/>
        <a:p>
          <a:endParaRPr lang="en-US"/>
        </a:p>
      </dgm:t>
    </dgm:pt>
    <dgm:pt modelId="{1E4C11D6-B13A-43AB-8D76-9B78E2820ADB}" type="sibTrans" cxnId="{BB58B306-EC12-49D3-A513-9865F58F187B}">
      <dgm:prSet/>
      <dgm:spPr/>
      <dgm:t>
        <a:bodyPr/>
        <a:lstStyle/>
        <a:p>
          <a:endParaRPr lang="en-US"/>
        </a:p>
      </dgm:t>
    </dgm:pt>
    <dgm:pt modelId="{D1A4CCFD-A1CE-42B8-AA7F-8A95C8D9C8B2}">
      <dgm:prSet custT="1"/>
      <dgm:spPr/>
      <dgm:t>
        <a:bodyPr/>
        <a:lstStyle/>
        <a:p>
          <a:pPr>
            <a:defRPr cap="all"/>
          </a:pPr>
          <a:r>
            <a:rPr lang="en-US" sz="2400" cap="none" dirty="0">
              <a:latin typeface="Amasis MT Pro Light" panose="02040304050005020304" pitchFamily="18" charset="0"/>
            </a:rPr>
            <a:t>2. Medical: ultrasound imaging for internal body views</a:t>
          </a:r>
        </a:p>
      </dgm:t>
    </dgm:pt>
    <dgm:pt modelId="{57C6591C-F8F6-476D-B368-E3CB040A5818}" type="parTrans" cxnId="{EB5C136B-951E-4EED-BE21-A7B4D6C190C6}">
      <dgm:prSet/>
      <dgm:spPr/>
      <dgm:t>
        <a:bodyPr/>
        <a:lstStyle/>
        <a:p>
          <a:endParaRPr lang="en-US"/>
        </a:p>
      </dgm:t>
    </dgm:pt>
    <dgm:pt modelId="{471184E8-4980-464C-9529-84355F9AF774}" type="sibTrans" cxnId="{EB5C136B-951E-4EED-BE21-A7B4D6C190C6}">
      <dgm:prSet/>
      <dgm:spPr/>
      <dgm:t>
        <a:bodyPr/>
        <a:lstStyle/>
        <a:p>
          <a:endParaRPr lang="en-US"/>
        </a:p>
      </dgm:t>
    </dgm:pt>
    <dgm:pt modelId="{1637F26D-5EAA-4E34-9538-63D327E060B1}">
      <dgm:prSet custT="1"/>
      <dgm:spPr/>
      <dgm:t>
        <a:bodyPr/>
        <a:lstStyle/>
        <a:p>
          <a:pPr>
            <a:defRPr cap="all"/>
          </a:pPr>
          <a:r>
            <a:rPr lang="en-US" sz="2400" cap="none" dirty="0">
              <a:latin typeface="Amasis MT Pro Light" panose="02040304050005020304" pitchFamily="18" charset="0"/>
            </a:rPr>
            <a:t>3. Acoustic engineering: designing spaces to control sound</a:t>
          </a:r>
        </a:p>
      </dgm:t>
    </dgm:pt>
    <dgm:pt modelId="{885F56E9-231D-4038-BEBF-D32D886E319F}" type="parTrans" cxnId="{AEA21CAE-735C-4499-8EAF-40A3FBC2CB9A}">
      <dgm:prSet/>
      <dgm:spPr/>
      <dgm:t>
        <a:bodyPr/>
        <a:lstStyle/>
        <a:p>
          <a:endParaRPr lang="en-US"/>
        </a:p>
      </dgm:t>
    </dgm:pt>
    <dgm:pt modelId="{294066E7-5FBA-441F-A799-1AC59F2A6DEA}" type="sibTrans" cxnId="{AEA21CAE-735C-4499-8EAF-40A3FBC2CB9A}">
      <dgm:prSet/>
      <dgm:spPr/>
      <dgm:t>
        <a:bodyPr/>
        <a:lstStyle/>
        <a:p>
          <a:endParaRPr lang="en-US"/>
        </a:p>
      </dgm:t>
    </dgm:pt>
    <dgm:pt modelId="{87BB7315-E5B6-4578-B6FD-8482F6EDF726}">
      <dgm:prSet custT="1"/>
      <dgm:spPr/>
      <dgm:t>
        <a:bodyPr/>
        <a:lstStyle/>
        <a:p>
          <a:pPr>
            <a:defRPr cap="all"/>
          </a:pPr>
          <a:r>
            <a:rPr lang="en-US" sz="2400" cap="none" dirty="0">
              <a:latin typeface="Amasis MT Pro Light" panose="02040304050005020304" pitchFamily="18" charset="0"/>
            </a:rPr>
            <a:t>4.Soundproofing: reducing noise through absorbing materials</a:t>
          </a:r>
        </a:p>
      </dgm:t>
    </dgm:pt>
    <dgm:pt modelId="{AB7C6FA0-234E-4436-A37C-D85A12913707}" type="parTrans" cxnId="{2134C306-5BCD-4373-BA7E-EED1A361C3AE}">
      <dgm:prSet/>
      <dgm:spPr/>
      <dgm:t>
        <a:bodyPr/>
        <a:lstStyle/>
        <a:p>
          <a:endParaRPr lang="en-US"/>
        </a:p>
      </dgm:t>
    </dgm:pt>
    <dgm:pt modelId="{1D5A6BC3-D3FA-4227-9861-F39A0BA6C274}" type="sibTrans" cxnId="{2134C306-5BCD-4373-BA7E-EED1A361C3AE}">
      <dgm:prSet/>
      <dgm:spPr/>
      <dgm:t>
        <a:bodyPr/>
        <a:lstStyle/>
        <a:p>
          <a:endParaRPr lang="en-US"/>
        </a:p>
      </dgm:t>
    </dgm:pt>
    <dgm:pt modelId="{DEA3E16B-820B-4AC7-B9ED-FEA31C9E3C16}" type="pres">
      <dgm:prSet presAssocID="{9B1C4F8F-E857-4D18-ABBD-E851BC547253}" presName="root" presStyleCnt="0">
        <dgm:presLayoutVars>
          <dgm:dir/>
          <dgm:resizeHandles val="exact"/>
        </dgm:presLayoutVars>
      </dgm:prSet>
      <dgm:spPr/>
    </dgm:pt>
    <dgm:pt modelId="{7A96DEED-FAE1-4117-94A1-9B0D4128352E}" type="pres">
      <dgm:prSet presAssocID="{8CA45165-D656-432B-9CE7-24B22DA50AB0}" presName="compNode" presStyleCnt="0"/>
      <dgm:spPr/>
    </dgm:pt>
    <dgm:pt modelId="{5DB253B6-0F45-425A-8861-AAA4ADB6F304}" type="pres">
      <dgm:prSet presAssocID="{8CA45165-D656-432B-9CE7-24B22DA50AB0}" presName="iconBgRect" presStyleLbl="bgShp" presStyleIdx="0" presStyleCnt="4"/>
      <dgm:spPr/>
    </dgm:pt>
    <dgm:pt modelId="{EC3A75E5-B764-4304-A95C-D1A89EDDDC4E}" type="pres">
      <dgm:prSet presAssocID="{8CA45165-D656-432B-9CE7-24B22DA50AB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phone"/>
        </a:ext>
      </dgm:extLst>
    </dgm:pt>
    <dgm:pt modelId="{5769B93C-036A-404F-8452-9AF8ABD0A86F}" type="pres">
      <dgm:prSet presAssocID="{8CA45165-D656-432B-9CE7-24B22DA50AB0}" presName="spaceRect" presStyleCnt="0"/>
      <dgm:spPr/>
    </dgm:pt>
    <dgm:pt modelId="{3B1FED98-9A74-4B79-A2E1-3E7DB78A6C5A}" type="pres">
      <dgm:prSet presAssocID="{8CA45165-D656-432B-9CE7-24B22DA50AB0}" presName="textRect" presStyleLbl="revTx" presStyleIdx="0" presStyleCnt="4">
        <dgm:presLayoutVars>
          <dgm:chMax val="1"/>
          <dgm:chPref val="1"/>
        </dgm:presLayoutVars>
      </dgm:prSet>
      <dgm:spPr/>
    </dgm:pt>
    <dgm:pt modelId="{30964C58-C4AB-4B69-8E3B-4CB86D899F38}" type="pres">
      <dgm:prSet presAssocID="{1E4C11D6-B13A-43AB-8D76-9B78E2820ADB}" presName="sibTrans" presStyleCnt="0"/>
      <dgm:spPr/>
    </dgm:pt>
    <dgm:pt modelId="{12B3366E-1DE0-43CC-AC6E-97E6A0DB1763}" type="pres">
      <dgm:prSet presAssocID="{D1A4CCFD-A1CE-42B8-AA7F-8A95C8D9C8B2}" presName="compNode" presStyleCnt="0"/>
      <dgm:spPr/>
    </dgm:pt>
    <dgm:pt modelId="{51B4B90F-8BE1-42AD-B229-30DE7E80E5F9}" type="pres">
      <dgm:prSet presAssocID="{D1A4CCFD-A1CE-42B8-AA7F-8A95C8D9C8B2}" presName="iconBgRect" presStyleLbl="bgShp" presStyleIdx="1" presStyleCnt="4"/>
      <dgm:spPr/>
    </dgm:pt>
    <dgm:pt modelId="{4C8BB3DB-BA67-4840-8A06-FDB6F270C0B2}" type="pres">
      <dgm:prSet presAssocID="{D1A4CCFD-A1CE-42B8-AA7F-8A95C8D9C8B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F7D76D8F-95C1-4768-9C5E-3C90F75FBC1F}" type="pres">
      <dgm:prSet presAssocID="{D1A4CCFD-A1CE-42B8-AA7F-8A95C8D9C8B2}" presName="spaceRect" presStyleCnt="0"/>
      <dgm:spPr/>
    </dgm:pt>
    <dgm:pt modelId="{52F3F481-E522-4D37-A39B-AC3266401475}" type="pres">
      <dgm:prSet presAssocID="{D1A4CCFD-A1CE-42B8-AA7F-8A95C8D9C8B2}" presName="textRect" presStyleLbl="revTx" presStyleIdx="1" presStyleCnt="4">
        <dgm:presLayoutVars>
          <dgm:chMax val="1"/>
          <dgm:chPref val="1"/>
        </dgm:presLayoutVars>
      </dgm:prSet>
      <dgm:spPr/>
    </dgm:pt>
    <dgm:pt modelId="{0DC6C691-2247-4ECC-8816-11B1B3676709}" type="pres">
      <dgm:prSet presAssocID="{471184E8-4980-464C-9529-84355F9AF774}" presName="sibTrans" presStyleCnt="0"/>
      <dgm:spPr/>
    </dgm:pt>
    <dgm:pt modelId="{76A34C10-6A10-4B49-89A0-09810FB5E7A0}" type="pres">
      <dgm:prSet presAssocID="{1637F26D-5EAA-4E34-9538-63D327E060B1}" presName="compNode" presStyleCnt="0"/>
      <dgm:spPr/>
    </dgm:pt>
    <dgm:pt modelId="{677DF659-254F-454F-AF88-50C4608986DC}" type="pres">
      <dgm:prSet presAssocID="{1637F26D-5EAA-4E34-9538-63D327E060B1}" presName="iconBgRect" presStyleLbl="bgShp" presStyleIdx="2" presStyleCnt="4"/>
      <dgm:spPr/>
    </dgm:pt>
    <dgm:pt modelId="{433749DF-6893-448F-ADBF-457961D393A4}" type="pres">
      <dgm:prSet presAssocID="{1637F26D-5EAA-4E34-9538-63D327E060B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uitar"/>
        </a:ext>
      </dgm:extLst>
    </dgm:pt>
    <dgm:pt modelId="{1309DAED-87E4-4769-910F-C4AD2E819857}" type="pres">
      <dgm:prSet presAssocID="{1637F26D-5EAA-4E34-9538-63D327E060B1}" presName="spaceRect" presStyleCnt="0"/>
      <dgm:spPr/>
    </dgm:pt>
    <dgm:pt modelId="{8A8A8D02-8813-4D50-8D71-505EFF7086A6}" type="pres">
      <dgm:prSet presAssocID="{1637F26D-5EAA-4E34-9538-63D327E060B1}" presName="textRect" presStyleLbl="revTx" presStyleIdx="2" presStyleCnt="4">
        <dgm:presLayoutVars>
          <dgm:chMax val="1"/>
          <dgm:chPref val="1"/>
        </dgm:presLayoutVars>
      </dgm:prSet>
      <dgm:spPr/>
    </dgm:pt>
    <dgm:pt modelId="{166DE493-23E3-4AF7-8B30-C6B3228290DD}" type="pres">
      <dgm:prSet presAssocID="{294066E7-5FBA-441F-A799-1AC59F2A6DEA}" presName="sibTrans" presStyleCnt="0"/>
      <dgm:spPr/>
    </dgm:pt>
    <dgm:pt modelId="{6B85DCC7-35D3-41BD-A529-0A1B75D304DD}" type="pres">
      <dgm:prSet presAssocID="{87BB7315-E5B6-4578-B6FD-8482F6EDF726}" presName="compNode" presStyleCnt="0"/>
      <dgm:spPr/>
    </dgm:pt>
    <dgm:pt modelId="{A159B0D6-44D2-4255-81E1-4AD9913C498B}" type="pres">
      <dgm:prSet presAssocID="{87BB7315-E5B6-4578-B6FD-8482F6EDF726}" presName="iconBgRect" presStyleLbl="bgShp" presStyleIdx="3" presStyleCnt="4"/>
      <dgm:spPr/>
    </dgm:pt>
    <dgm:pt modelId="{F3CA2319-E542-4D8B-B11C-1F387F52D96D}" type="pres">
      <dgm:prSet presAssocID="{87BB7315-E5B6-4578-B6FD-8482F6EDF72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nimize"/>
        </a:ext>
      </dgm:extLst>
    </dgm:pt>
    <dgm:pt modelId="{AC697D9A-34CB-4A5F-9ABE-E2A2771E8FC2}" type="pres">
      <dgm:prSet presAssocID="{87BB7315-E5B6-4578-B6FD-8482F6EDF726}" presName="spaceRect" presStyleCnt="0"/>
      <dgm:spPr/>
    </dgm:pt>
    <dgm:pt modelId="{D28E1945-65FC-440C-85F1-CB746DD79AE4}" type="pres">
      <dgm:prSet presAssocID="{87BB7315-E5B6-4578-B6FD-8482F6EDF72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6F728B04-14D6-4A89-8A50-C1B3C194E917}" type="presOf" srcId="{8CA45165-D656-432B-9CE7-24B22DA50AB0}" destId="{3B1FED98-9A74-4B79-A2E1-3E7DB78A6C5A}" srcOrd="0" destOrd="0" presId="urn:microsoft.com/office/officeart/2018/5/layout/IconCircleLabelList"/>
    <dgm:cxn modelId="{BB58B306-EC12-49D3-A513-9865F58F187B}" srcId="{9B1C4F8F-E857-4D18-ABBD-E851BC547253}" destId="{8CA45165-D656-432B-9CE7-24B22DA50AB0}" srcOrd="0" destOrd="0" parTransId="{1E51C574-D1DB-426D-B2D6-6A82FB58B62C}" sibTransId="{1E4C11D6-B13A-43AB-8D76-9B78E2820ADB}"/>
    <dgm:cxn modelId="{2134C306-5BCD-4373-BA7E-EED1A361C3AE}" srcId="{9B1C4F8F-E857-4D18-ABBD-E851BC547253}" destId="{87BB7315-E5B6-4578-B6FD-8482F6EDF726}" srcOrd="3" destOrd="0" parTransId="{AB7C6FA0-234E-4436-A37C-D85A12913707}" sibTransId="{1D5A6BC3-D3FA-4227-9861-F39A0BA6C274}"/>
    <dgm:cxn modelId="{59FF6A1A-5287-49BB-8E16-CB2C187EAC3F}" type="presOf" srcId="{1637F26D-5EAA-4E34-9538-63D327E060B1}" destId="{8A8A8D02-8813-4D50-8D71-505EFF7086A6}" srcOrd="0" destOrd="0" presId="urn:microsoft.com/office/officeart/2018/5/layout/IconCircleLabelList"/>
    <dgm:cxn modelId="{A2F71C3C-9A38-42BB-BB2C-B9B1B7DB5E38}" type="presOf" srcId="{87BB7315-E5B6-4578-B6FD-8482F6EDF726}" destId="{D28E1945-65FC-440C-85F1-CB746DD79AE4}" srcOrd="0" destOrd="0" presId="urn:microsoft.com/office/officeart/2018/5/layout/IconCircleLabelList"/>
    <dgm:cxn modelId="{EB5C136B-951E-4EED-BE21-A7B4D6C190C6}" srcId="{9B1C4F8F-E857-4D18-ABBD-E851BC547253}" destId="{D1A4CCFD-A1CE-42B8-AA7F-8A95C8D9C8B2}" srcOrd="1" destOrd="0" parTransId="{57C6591C-F8F6-476D-B368-E3CB040A5818}" sibTransId="{471184E8-4980-464C-9529-84355F9AF774}"/>
    <dgm:cxn modelId="{9D6364A1-0D52-46BA-8C00-42E4F15B76AA}" type="presOf" srcId="{9B1C4F8F-E857-4D18-ABBD-E851BC547253}" destId="{DEA3E16B-820B-4AC7-B9ED-FEA31C9E3C16}" srcOrd="0" destOrd="0" presId="urn:microsoft.com/office/officeart/2018/5/layout/IconCircleLabelList"/>
    <dgm:cxn modelId="{CB1EEAAB-BF71-43DE-8032-49E53A76BDB0}" type="presOf" srcId="{D1A4CCFD-A1CE-42B8-AA7F-8A95C8D9C8B2}" destId="{52F3F481-E522-4D37-A39B-AC3266401475}" srcOrd="0" destOrd="0" presId="urn:microsoft.com/office/officeart/2018/5/layout/IconCircleLabelList"/>
    <dgm:cxn modelId="{AEA21CAE-735C-4499-8EAF-40A3FBC2CB9A}" srcId="{9B1C4F8F-E857-4D18-ABBD-E851BC547253}" destId="{1637F26D-5EAA-4E34-9538-63D327E060B1}" srcOrd="2" destOrd="0" parTransId="{885F56E9-231D-4038-BEBF-D32D886E319F}" sibTransId="{294066E7-5FBA-441F-A799-1AC59F2A6DEA}"/>
    <dgm:cxn modelId="{E548CBEB-BB22-4305-BFAE-C00494C7D74F}" type="presParOf" srcId="{DEA3E16B-820B-4AC7-B9ED-FEA31C9E3C16}" destId="{7A96DEED-FAE1-4117-94A1-9B0D4128352E}" srcOrd="0" destOrd="0" presId="urn:microsoft.com/office/officeart/2018/5/layout/IconCircleLabelList"/>
    <dgm:cxn modelId="{28F585BA-2455-47F5-918B-D17619A06923}" type="presParOf" srcId="{7A96DEED-FAE1-4117-94A1-9B0D4128352E}" destId="{5DB253B6-0F45-425A-8861-AAA4ADB6F304}" srcOrd="0" destOrd="0" presId="urn:microsoft.com/office/officeart/2018/5/layout/IconCircleLabelList"/>
    <dgm:cxn modelId="{72391A89-10C1-4B56-A99D-BAA10CF4B4A2}" type="presParOf" srcId="{7A96DEED-FAE1-4117-94A1-9B0D4128352E}" destId="{EC3A75E5-B764-4304-A95C-D1A89EDDDC4E}" srcOrd="1" destOrd="0" presId="urn:microsoft.com/office/officeart/2018/5/layout/IconCircleLabelList"/>
    <dgm:cxn modelId="{8FC5C3D5-A353-4E16-8BBA-8FF6D32EB564}" type="presParOf" srcId="{7A96DEED-FAE1-4117-94A1-9B0D4128352E}" destId="{5769B93C-036A-404F-8452-9AF8ABD0A86F}" srcOrd="2" destOrd="0" presId="urn:microsoft.com/office/officeart/2018/5/layout/IconCircleLabelList"/>
    <dgm:cxn modelId="{94BA796B-30F5-42F1-9B01-DB263765C0E4}" type="presParOf" srcId="{7A96DEED-FAE1-4117-94A1-9B0D4128352E}" destId="{3B1FED98-9A74-4B79-A2E1-3E7DB78A6C5A}" srcOrd="3" destOrd="0" presId="urn:microsoft.com/office/officeart/2018/5/layout/IconCircleLabelList"/>
    <dgm:cxn modelId="{77F5E9F8-B728-4EFB-B368-48A3F19071ED}" type="presParOf" srcId="{DEA3E16B-820B-4AC7-B9ED-FEA31C9E3C16}" destId="{30964C58-C4AB-4B69-8E3B-4CB86D899F38}" srcOrd="1" destOrd="0" presId="urn:microsoft.com/office/officeart/2018/5/layout/IconCircleLabelList"/>
    <dgm:cxn modelId="{B4BF7E57-0779-482C-9191-8C8A7BF7C508}" type="presParOf" srcId="{DEA3E16B-820B-4AC7-B9ED-FEA31C9E3C16}" destId="{12B3366E-1DE0-43CC-AC6E-97E6A0DB1763}" srcOrd="2" destOrd="0" presId="urn:microsoft.com/office/officeart/2018/5/layout/IconCircleLabelList"/>
    <dgm:cxn modelId="{CBE18DD1-0F3F-4DD0-B732-B74BCF9D05DA}" type="presParOf" srcId="{12B3366E-1DE0-43CC-AC6E-97E6A0DB1763}" destId="{51B4B90F-8BE1-42AD-B229-30DE7E80E5F9}" srcOrd="0" destOrd="0" presId="urn:microsoft.com/office/officeart/2018/5/layout/IconCircleLabelList"/>
    <dgm:cxn modelId="{C6B9C4B6-0000-479B-B752-6028008E6513}" type="presParOf" srcId="{12B3366E-1DE0-43CC-AC6E-97E6A0DB1763}" destId="{4C8BB3DB-BA67-4840-8A06-FDB6F270C0B2}" srcOrd="1" destOrd="0" presId="urn:microsoft.com/office/officeart/2018/5/layout/IconCircleLabelList"/>
    <dgm:cxn modelId="{1A54C56B-7A95-41BC-93EE-32C258892356}" type="presParOf" srcId="{12B3366E-1DE0-43CC-AC6E-97E6A0DB1763}" destId="{F7D76D8F-95C1-4768-9C5E-3C90F75FBC1F}" srcOrd="2" destOrd="0" presId="urn:microsoft.com/office/officeart/2018/5/layout/IconCircleLabelList"/>
    <dgm:cxn modelId="{4D895CD7-F4C7-418C-8DC7-9E372322CFB1}" type="presParOf" srcId="{12B3366E-1DE0-43CC-AC6E-97E6A0DB1763}" destId="{52F3F481-E522-4D37-A39B-AC3266401475}" srcOrd="3" destOrd="0" presId="urn:microsoft.com/office/officeart/2018/5/layout/IconCircleLabelList"/>
    <dgm:cxn modelId="{6A899397-5157-4C6C-8338-A1CA49F3F3EC}" type="presParOf" srcId="{DEA3E16B-820B-4AC7-B9ED-FEA31C9E3C16}" destId="{0DC6C691-2247-4ECC-8816-11B1B3676709}" srcOrd="3" destOrd="0" presId="urn:microsoft.com/office/officeart/2018/5/layout/IconCircleLabelList"/>
    <dgm:cxn modelId="{5484E6CF-B62F-474F-B5E8-7B705C6B2562}" type="presParOf" srcId="{DEA3E16B-820B-4AC7-B9ED-FEA31C9E3C16}" destId="{76A34C10-6A10-4B49-89A0-09810FB5E7A0}" srcOrd="4" destOrd="0" presId="urn:microsoft.com/office/officeart/2018/5/layout/IconCircleLabelList"/>
    <dgm:cxn modelId="{0D17CCC2-D0C9-4444-A398-7D0F65FD5A93}" type="presParOf" srcId="{76A34C10-6A10-4B49-89A0-09810FB5E7A0}" destId="{677DF659-254F-454F-AF88-50C4608986DC}" srcOrd="0" destOrd="0" presId="urn:microsoft.com/office/officeart/2018/5/layout/IconCircleLabelList"/>
    <dgm:cxn modelId="{C541B4FA-A3F8-4C57-9BA4-C5B10E461FA5}" type="presParOf" srcId="{76A34C10-6A10-4B49-89A0-09810FB5E7A0}" destId="{433749DF-6893-448F-ADBF-457961D393A4}" srcOrd="1" destOrd="0" presId="urn:microsoft.com/office/officeart/2018/5/layout/IconCircleLabelList"/>
    <dgm:cxn modelId="{74A4C973-8074-4F42-8265-0ECA2DBFB5A9}" type="presParOf" srcId="{76A34C10-6A10-4B49-89A0-09810FB5E7A0}" destId="{1309DAED-87E4-4769-910F-C4AD2E819857}" srcOrd="2" destOrd="0" presId="urn:microsoft.com/office/officeart/2018/5/layout/IconCircleLabelList"/>
    <dgm:cxn modelId="{11A60DCC-7B53-4376-9E8C-5251D90F2F65}" type="presParOf" srcId="{76A34C10-6A10-4B49-89A0-09810FB5E7A0}" destId="{8A8A8D02-8813-4D50-8D71-505EFF7086A6}" srcOrd="3" destOrd="0" presId="urn:microsoft.com/office/officeart/2018/5/layout/IconCircleLabelList"/>
    <dgm:cxn modelId="{450BAC2A-83C6-42C9-8E3D-65306C7F7F84}" type="presParOf" srcId="{DEA3E16B-820B-4AC7-B9ED-FEA31C9E3C16}" destId="{166DE493-23E3-4AF7-8B30-C6B3228290DD}" srcOrd="5" destOrd="0" presId="urn:microsoft.com/office/officeart/2018/5/layout/IconCircleLabelList"/>
    <dgm:cxn modelId="{E1BBAFEE-67F7-4B23-86CC-C94F34CDC991}" type="presParOf" srcId="{DEA3E16B-820B-4AC7-B9ED-FEA31C9E3C16}" destId="{6B85DCC7-35D3-41BD-A529-0A1B75D304DD}" srcOrd="6" destOrd="0" presId="urn:microsoft.com/office/officeart/2018/5/layout/IconCircleLabelList"/>
    <dgm:cxn modelId="{9A98C6E9-F140-448F-85DD-7EA034F8FFB1}" type="presParOf" srcId="{6B85DCC7-35D3-41BD-A529-0A1B75D304DD}" destId="{A159B0D6-44D2-4255-81E1-4AD9913C498B}" srcOrd="0" destOrd="0" presId="urn:microsoft.com/office/officeart/2018/5/layout/IconCircleLabelList"/>
    <dgm:cxn modelId="{0159CA3D-AA39-4653-8DE6-98437014B850}" type="presParOf" srcId="{6B85DCC7-35D3-41BD-A529-0A1B75D304DD}" destId="{F3CA2319-E542-4D8B-B11C-1F387F52D96D}" srcOrd="1" destOrd="0" presId="urn:microsoft.com/office/officeart/2018/5/layout/IconCircleLabelList"/>
    <dgm:cxn modelId="{3D10598C-706C-41EE-8DFD-EB3DA2464C4F}" type="presParOf" srcId="{6B85DCC7-35D3-41BD-A529-0A1B75D304DD}" destId="{AC697D9A-34CB-4A5F-9ABE-E2A2771E8FC2}" srcOrd="2" destOrd="0" presId="urn:microsoft.com/office/officeart/2018/5/layout/IconCircleLabelList"/>
    <dgm:cxn modelId="{E032A9C0-6705-438B-8AD4-312CD13614B8}" type="presParOf" srcId="{6B85DCC7-35D3-41BD-A529-0A1B75D304DD}" destId="{D28E1945-65FC-440C-85F1-CB746DD79AE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45927-F3FF-4F23-9C57-4CB2660EB586}">
      <dsp:nvSpPr>
        <dsp:cNvPr id="0" name=""/>
        <dsp:cNvSpPr/>
      </dsp:nvSpPr>
      <dsp:spPr>
        <a:xfrm>
          <a:off x="757092" y="1992"/>
          <a:ext cx="3034531" cy="18207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masis MT Pro Light" panose="02040304050005020304" pitchFamily="18" charset="0"/>
            </a:rPr>
            <a:t>1. </a:t>
          </a:r>
          <a:r>
            <a:rPr lang="en-US" sz="2300" b="1" kern="1200" dirty="0">
              <a:latin typeface="Amasis MT Pro Black" panose="02040A04050005020304" pitchFamily="18" charset="0"/>
            </a:rPr>
            <a:t>Pitch</a:t>
          </a:r>
          <a:r>
            <a:rPr lang="en-US" sz="2300" kern="1200" dirty="0">
              <a:latin typeface="Amasis MT Pro Light" panose="02040304050005020304" pitchFamily="18" charset="0"/>
            </a:rPr>
            <a:t>: Determined by frequency (higher frequency, higher pitch)</a:t>
          </a:r>
        </a:p>
      </dsp:txBody>
      <dsp:txXfrm>
        <a:off x="757092" y="1992"/>
        <a:ext cx="3034531" cy="1820718"/>
      </dsp:txXfrm>
    </dsp:sp>
    <dsp:sp modelId="{1475A805-B593-483C-A8F3-E9A2DF382FE9}">
      <dsp:nvSpPr>
        <dsp:cNvPr id="0" name=""/>
        <dsp:cNvSpPr/>
      </dsp:nvSpPr>
      <dsp:spPr>
        <a:xfrm>
          <a:off x="4095076" y="1992"/>
          <a:ext cx="3034531" cy="18207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masis MT Pro Light" panose="02040304050005020304" pitchFamily="18" charset="0"/>
            </a:rPr>
            <a:t>2. </a:t>
          </a:r>
          <a:r>
            <a:rPr lang="en-US" sz="2300" kern="1200" dirty="0">
              <a:latin typeface="Amasis MT Pro Black" panose="02040A04050005020304" pitchFamily="18" charset="0"/>
            </a:rPr>
            <a:t>Volume</a:t>
          </a:r>
          <a:r>
            <a:rPr lang="en-US" sz="2300" kern="1200" dirty="0">
              <a:latin typeface="Amasis MT Pro Light" panose="02040304050005020304" pitchFamily="18" charset="0"/>
            </a:rPr>
            <a:t>: Determined by amplitude (higher amplitude, louder sound)</a:t>
          </a:r>
        </a:p>
      </dsp:txBody>
      <dsp:txXfrm>
        <a:off x="4095076" y="1992"/>
        <a:ext cx="3034531" cy="1820718"/>
      </dsp:txXfrm>
    </dsp:sp>
    <dsp:sp modelId="{25315855-570F-455C-8715-EA2596CDA280}">
      <dsp:nvSpPr>
        <dsp:cNvPr id="0" name=""/>
        <dsp:cNvSpPr/>
      </dsp:nvSpPr>
      <dsp:spPr>
        <a:xfrm>
          <a:off x="757092" y="2126164"/>
          <a:ext cx="3034531" cy="18207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masis MT Pro Light" panose="02040304050005020304" pitchFamily="18" charset="0"/>
            </a:rPr>
            <a:t>3. </a:t>
          </a:r>
          <a:r>
            <a:rPr lang="en-US" sz="2300" kern="1200" dirty="0">
              <a:latin typeface="Amasis MT Pro Black" panose="02040A04050005020304" pitchFamily="18" charset="0"/>
            </a:rPr>
            <a:t>Frequency</a:t>
          </a:r>
          <a:r>
            <a:rPr lang="en-US" sz="2300" kern="1200" dirty="0">
              <a:latin typeface="Amasis MT Pro Light" panose="02040304050005020304" pitchFamily="18" charset="0"/>
            </a:rPr>
            <a:t>: Number of vibrations per second (measured in Hz)</a:t>
          </a:r>
        </a:p>
      </dsp:txBody>
      <dsp:txXfrm>
        <a:off x="757092" y="2126164"/>
        <a:ext cx="3034531" cy="1820718"/>
      </dsp:txXfrm>
    </dsp:sp>
    <dsp:sp modelId="{568EB95B-F46C-4B0D-87B4-6E552AB1A655}">
      <dsp:nvSpPr>
        <dsp:cNvPr id="0" name=""/>
        <dsp:cNvSpPr/>
      </dsp:nvSpPr>
      <dsp:spPr>
        <a:xfrm>
          <a:off x="4095076" y="2126164"/>
          <a:ext cx="3034531" cy="18207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masis MT Pro Light" panose="02040304050005020304" pitchFamily="18" charset="0"/>
            </a:rPr>
            <a:t>4. </a:t>
          </a:r>
          <a:r>
            <a:rPr lang="en-US" sz="2300" kern="1200" dirty="0">
              <a:latin typeface="Amasis MT Pro Black" panose="02040A04050005020304" pitchFamily="18" charset="0"/>
            </a:rPr>
            <a:t>Amplitude</a:t>
          </a:r>
          <a:r>
            <a:rPr lang="en-US" sz="2300" kern="1200" dirty="0">
              <a:latin typeface="Amasis MT Pro Light" panose="02040304050005020304" pitchFamily="18" charset="0"/>
            </a:rPr>
            <a:t>: Height of the wave (louder sound)</a:t>
          </a:r>
        </a:p>
      </dsp:txBody>
      <dsp:txXfrm>
        <a:off x="4095076" y="2126164"/>
        <a:ext cx="3034531" cy="18207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26189-A929-430A-9C4F-3716878A3E19}">
      <dsp:nvSpPr>
        <dsp:cNvPr id="0" name=""/>
        <dsp:cNvSpPr/>
      </dsp:nvSpPr>
      <dsp:spPr>
        <a:xfrm>
          <a:off x="520435" y="456727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734E95-3888-4F59-A4EC-BD91F7BC6284}">
      <dsp:nvSpPr>
        <dsp:cNvPr id="0" name=""/>
        <dsp:cNvSpPr/>
      </dsp:nvSpPr>
      <dsp:spPr>
        <a:xfrm>
          <a:off x="25435" y="1758890"/>
          <a:ext cx="1800000" cy="197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masis MT Pro Light" panose="02040304050005020304" pitchFamily="18" charset="0"/>
            </a:rPr>
            <a:t>1. Musical Instruments: Vibrating strings, drum skins, or air</a:t>
          </a:r>
        </a:p>
      </dsp:txBody>
      <dsp:txXfrm>
        <a:off x="25435" y="1758890"/>
        <a:ext cx="1800000" cy="1977187"/>
      </dsp:txXfrm>
    </dsp:sp>
    <dsp:sp modelId="{0CADFF1A-E0B1-4F38-8235-903B5995F266}">
      <dsp:nvSpPr>
        <dsp:cNvPr id="0" name=""/>
        <dsp:cNvSpPr/>
      </dsp:nvSpPr>
      <dsp:spPr>
        <a:xfrm>
          <a:off x="2635435" y="456727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69B86-8CB6-49C0-AC4A-D146DE544641}">
      <dsp:nvSpPr>
        <dsp:cNvPr id="0" name=""/>
        <dsp:cNvSpPr/>
      </dsp:nvSpPr>
      <dsp:spPr>
        <a:xfrm>
          <a:off x="2140435" y="1758890"/>
          <a:ext cx="1800000" cy="197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masis MT Pro Light" panose="02040304050005020304" pitchFamily="18" charset="0"/>
            </a:rPr>
            <a:t>2. Speaking: Vocal cords vibrating to produce sound</a:t>
          </a:r>
        </a:p>
      </dsp:txBody>
      <dsp:txXfrm>
        <a:off x="2140435" y="1758890"/>
        <a:ext cx="1800000" cy="1977187"/>
      </dsp:txXfrm>
    </dsp:sp>
    <dsp:sp modelId="{55D3F061-C437-4190-B686-49351299C8AE}">
      <dsp:nvSpPr>
        <dsp:cNvPr id="0" name=""/>
        <dsp:cNvSpPr/>
      </dsp:nvSpPr>
      <dsp:spPr>
        <a:xfrm>
          <a:off x="4750435" y="456727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159B3-AE4C-4488-B878-EB3F4BDB9F6E}">
      <dsp:nvSpPr>
        <dsp:cNvPr id="0" name=""/>
        <dsp:cNvSpPr/>
      </dsp:nvSpPr>
      <dsp:spPr>
        <a:xfrm>
          <a:off x="4255435" y="1758890"/>
          <a:ext cx="1800000" cy="197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masis MT Pro Light" panose="02040304050005020304" pitchFamily="18" charset="0"/>
            </a:rPr>
            <a:t>3. Echoes: Sound waves bouncing off surfaces</a:t>
          </a:r>
        </a:p>
      </dsp:txBody>
      <dsp:txXfrm>
        <a:off x="4255435" y="1758890"/>
        <a:ext cx="1800000" cy="1977187"/>
      </dsp:txXfrm>
    </dsp:sp>
    <dsp:sp modelId="{36BB148F-7BBC-4815-BAF9-7F1B28E78117}">
      <dsp:nvSpPr>
        <dsp:cNvPr id="0" name=""/>
        <dsp:cNvSpPr/>
      </dsp:nvSpPr>
      <dsp:spPr>
        <a:xfrm>
          <a:off x="6865435" y="456727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C5E8F1-FE6A-4EF8-8D7F-4BE60851730A}">
      <dsp:nvSpPr>
        <dsp:cNvPr id="0" name=""/>
        <dsp:cNvSpPr/>
      </dsp:nvSpPr>
      <dsp:spPr>
        <a:xfrm>
          <a:off x="6370435" y="1758890"/>
          <a:ext cx="1800000" cy="197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masis MT Pro Light" panose="02040304050005020304" pitchFamily="18" charset="0"/>
            </a:rPr>
            <a:t>4. Seismic Waves: Low-frequency vibrations from earthquakes</a:t>
          </a:r>
        </a:p>
      </dsp:txBody>
      <dsp:txXfrm>
        <a:off x="6370435" y="1758890"/>
        <a:ext cx="1800000" cy="19771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253B6-0F45-425A-8861-AAA4ADB6F304}">
      <dsp:nvSpPr>
        <dsp:cNvPr id="0" name=""/>
        <dsp:cNvSpPr/>
      </dsp:nvSpPr>
      <dsp:spPr>
        <a:xfrm>
          <a:off x="376435" y="386402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3A75E5-B764-4304-A95C-D1A89EDDDC4E}">
      <dsp:nvSpPr>
        <dsp:cNvPr id="0" name=""/>
        <dsp:cNvSpPr/>
      </dsp:nvSpPr>
      <dsp:spPr>
        <a:xfrm>
          <a:off x="610435" y="62040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1FED98-9A74-4B79-A2E1-3E7DB78A6C5A}">
      <dsp:nvSpPr>
        <dsp:cNvPr id="0" name=""/>
        <dsp:cNvSpPr/>
      </dsp:nvSpPr>
      <dsp:spPr>
        <a:xfrm>
          <a:off x="25435" y="1826402"/>
          <a:ext cx="1800000" cy="19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cap="none" dirty="0">
              <a:latin typeface="Amasis MT Pro Light" panose="02040304050005020304" pitchFamily="18" charset="0"/>
            </a:rPr>
            <a:t>1.Communication: microphones and speakers convert sound to signals</a:t>
          </a:r>
        </a:p>
      </dsp:txBody>
      <dsp:txXfrm>
        <a:off x="25435" y="1826402"/>
        <a:ext cx="1800000" cy="1980000"/>
      </dsp:txXfrm>
    </dsp:sp>
    <dsp:sp modelId="{51B4B90F-8BE1-42AD-B229-30DE7E80E5F9}">
      <dsp:nvSpPr>
        <dsp:cNvPr id="0" name=""/>
        <dsp:cNvSpPr/>
      </dsp:nvSpPr>
      <dsp:spPr>
        <a:xfrm>
          <a:off x="2491435" y="386402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8BB3DB-BA67-4840-8A06-FDB6F270C0B2}">
      <dsp:nvSpPr>
        <dsp:cNvPr id="0" name=""/>
        <dsp:cNvSpPr/>
      </dsp:nvSpPr>
      <dsp:spPr>
        <a:xfrm>
          <a:off x="2725435" y="62040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3F481-E522-4D37-A39B-AC3266401475}">
      <dsp:nvSpPr>
        <dsp:cNvPr id="0" name=""/>
        <dsp:cNvSpPr/>
      </dsp:nvSpPr>
      <dsp:spPr>
        <a:xfrm>
          <a:off x="2140435" y="1826402"/>
          <a:ext cx="1800000" cy="19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cap="none" dirty="0">
              <a:latin typeface="Amasis MT Pro Light" panose="02040304050005020304" pitchFamily="18" charset="0"/>
            </a:rPr>
            <a:t>2. Medical: ultrasound imaging for internal body views</a:t>
          </a:r>
        </a:p>
      </dsp:txBody>
      <dsp:txXfrm>
        <a:off x="2140435" y="1826402"/>
        <a:ext cx="1800000" cy="1980000"/>
      </dsp:txXfrm>
    </dsp:sp>
    <dsp:sp modelId="{677DF659-254F-454F-AF88-50C4608986DC}">
      <dsp:nvSpPr>
        <dsp:cNvPr id="0" name=""/>
        <dsp:cNvSpPr/>
      </dsp:nvSpPr>
      <dsp:spPr>
        <a:xfrm>
          <a:off x="4606435" y="386402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3749DF-6893-448F-ADBF-457961D393A4}">
      <dsp:nvSpPr>
        <dsp:cNvPr id="0" name=""/>
        <dsp:cNvSpPr/>
      </dsp:nvSpPr>
      <dsp:spPr>
        <a:xfrm>
          <a:off x="4840435" y="62040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8A8D02-8813-4D50-8D71-505EFF7086A6}">
      <dsp:nvSpPr>
        <dsp:cNvPr id="0" name=""/>
        <dsp:cNvSpPr/>
      </dsp:nvSpPr>
      <dsp:spPr>
        <a:xfrm>
          <a:off x="4255435" y="1826402"/>
          <a:ext cx="1800000" cy="19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cap="none" dirty="0">
              <a:latin typeface="Amasis MT Pro Light" panose="02040304050005020304" pitchFamily="18" charset="0"/>
            </a:rPr>
            <a:t>3. Acoustic engineering: designing spaces to control sound</a:t>
          </a:r>
        </a:p>
      </dsp:txBody>
      <dsp:txXfrm>
        <a:off x="4255435" y="1826402"/>
        <a:ext cx="1800000" cy="1980000"/>
      </dsp:txXfrm>
    </dsp:sp>
    <dsp:sp modelId="{A159B0D6-44D2-4255-81E1-4AD9913C498B}">
      <dsp:nvSpPr>
        <dsp:cNvPr id="0" name=""/>
        <dsp:cNvSpPr/>
      </dsp:nvSpPr>
      <dsp:spPr>
        <a:xfrm>
          <a:off x="6721435" y="386402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CA2319-E542-4D8B-B11C-1F387F52D96D}">
      <dsp:nvSpPr>
        <dsp:cNvPr id="0" name=""/>
        <dsp:cNvSpPr/>
      </dsp:nvSpPr>
      <dsp:spPr>
        <a:xfrm>
          <a:off x="6955435" y="620402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8E1945-65FC-440C-85F1-CB746DD79AE4}">
      <dsp:nvSpPr>
        <dsp:cNvPr id="0" name=""/>
        <dsp:cNvSpPr/>
      </dsp:nvSpPr>
      <dsp:spPr>
        <a:xfrm>
          <a:off x="6370435" y="1826402"/>
          <a:ext cx="1800000" cy="19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cap="none" dirty="0">
              <a:latin typeface="Amasis MT Pro Light" panose="02040304050005020304" pitchFamily="18" charset="0"/>
            </a:rPr>
            <a:t>4.Soundproofing: reducing noise through absorbing materials</a:t>
          </a:r>
        </a:p>
      </dsp:txBody>
      <dsp:txXfrm>
        <a:off x="6370435" y="1826402"/>
        <a:ext cx="1800000" cy="198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pb-us-e1.wpmucdn.com/sites.ucsc.edu/dist/a/487/files/2016/01/longitudinal-transverse-waves-2jui4h7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Swirling White Lights">
            <a:extLst>
              <a:ext uri="{FF2B5EF4-FFF2-40B4-BE49-F238E27FC236}">
                <a16:creationId xmlns:a16="http://schemas.microsoft.com/office/drawing/2014/main" id="{84F55B05-0FD0-B3D8-4E31-1CA80CB2BF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0867" r="13919" b="-1"/>
          <a:stretch>
            <a:fillRect/>
          </a:stretch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445" y="539718"/>
            <a:ext cx="7867393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FFFF"/>
                </a:solidFill>
                <a:latin typeface="Amasis MT Pro Black" panose="02040A04050005020304" pitchFamily="18" charset="0"/>
              </a:rPr>
              <a:t>Sound &amp; Vibrations</a:t>
            </a:r>
            <a:br>
              <a:rPr lang="en-US" sz="4500" dirty="0">
                <a:solidFill>
                  <a:srgbClr val="FFFFFF"/>
                </a:solidFill>
                <a:latin typeface="Amasis MT Pro Black" panose="02040A04050005020304" pitchFamily="18" charset="0"/>
              </a:rPr>
            </a:br>
            <a:r>
              <a:rPr lang="en-US" sz="2400" dirty="0">
                <a:solidFill>
                  <a:srgbClr val="FFFFFF"/>
                </a:solidFill>
                <a:latin typeface="Amasis MT Pro Light" panose="02040304050005020304" pitchFamily="18" charset="0"/>
              </a:rPr>
              <a:t>Understanding how sound is produced by vibrations and how it travels through various mediums.</a:t>
            </a:r>
            <a:endParaRPr lang="en-US" sz="4500" dirty="0">
              <a:solidFill>
                <a:srgbClr val="FFFFFF"/>
              </a:solidFill>
              <a:latin typeface="Amasis MT Pro Light" panose="020403040500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072044"/>
            <a:ext cx="7543800" cy="8244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  <a:latin typeface="Amasis MT Pro Light" panose="02040304050005020304" pitchFamily="18" charset="0"/>
              </a:rPr>
              <a:t>Florida Benchmark: SC.5.P.10.1</a:t>
            </a:r>
          </a:p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  <a:latin typeface="Amasis MT Pro Light" panose="02040304050005020304" pitchFamily="18" charset="0"/>
              </a:rPr>
              <a:t>NGSS Standard: 4-PS3-2</a:t>
            </a:r>
          </a:p>
          <a:p>
            <a:pPr algn="l">
              <a:lnSpc>
                <a:spcPct val="90000"/>
              </a:lnSpc>
            </a:pPr>
            <a:endParaRPr lang="en-US" sz="2800" dirty="0">
              <a:solidFill>
                <a:srgbClr val="FFFFFF"/>
              </a:solidFill>
              <a:latin typeface="Amasis MT Pro Light" panose="020403040500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0CA1F1-2C57-2C7B-E695-4AD21AC812BB}"/>
              </a:ext>
            </a:extLst>
          </p:cNvPr>
          <p:cNvSpPr txBox="1"/>
          <p:nvPr/>
        </p:nvSpPr>
        <p:spPr>
          <a:xfrm>
            <a:off x="2698955" y="5376948"/>
            <a:ext cx="39181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Amasis MT Pro Light" panose="02040304050005020304" pitchFamily="18" charset="0"/>
              </a:rPr>
              <a:t>John Mark L. Barbado, M.Ed.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Amasis MT Pro Light" panose="02040304050005020304" pitchFamily="18" charset="0"/>
              </a:rPr>
              <a:t>STEM Educator</a:t>
            </a:r>
            <a:endParaRPr lang="en-US" sz="2400" dirty="0">
              <a:latin typeface="Amasis MT Pro Light" panose="020403040500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Amasis MT Pro Black" panose="02040A04050005020304" pitchFamily="18" charset="0"/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latin typeface="Amasis MT Pro Light" panose="02040304050005020304" pitchFamily="18" charset="0"/>
              </a:rPr>
              <a:t>National Science Teaching Association (NSTA). (2025). Sound and Vibrations in the Classroom.</a:t>
            </a:r>
          </a:p>
          <a:p>
            <a:r>
              <a:rPr dirty="0">
                <a:latin typeface="Amasis MT Pro Light" panose="02040304050005020304" pitchFamily="18" charset="0"/>
              </a:rPr>
              <a:t>American Physical Society (APS). (2024). How Sound Waves Work.</a:t>
            </a:r>
          </a:p>
          <a:p>
            <a:r>
              <a:rPr dirty="0">
                <a:latin typeface="Amasis MT Pro Light" panose="02040304050005020304" pitchFamily="18" charset="0"/>
              </a:rPr>
              <a:t>Physics Classroom. (2023). The Nature of Sound.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CA3DAA-08BB-476F-9793-941CFAEA5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5600700" cy="6858000"/>
            <a:chOff x="7467600" y="0"/>
            <a:chExt cx="4724400" cy="6858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1EF744A-E0CA-4659-9909-4B77BF70D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09C8437-171E-4687-AA5E-A46A56AEE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FEFA667-DE58-4745-9E9D-C6E61CB06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27275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990600"/>
            <a:ext cx="88011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670" y="1947081"/>
            <a:ext cx="4689987" cy="714849"/>
          </a:xfrm>
        </p:spPr>
        <p:txBody>
          <a:bodyPr anchor="t">
            <a:normAutofit/>
          </a:bodyPr>
          <a:lstStyle/>
          <a:p>
            <a:pPr algn="l"/>
            <a:r>
              <a:rPr lang="en-US" sz="3600" dirty="0">
                <a:latin typeface="Amasis MT Pro Black" panose="02040A04050005020304" pitchFamily="18" charset="0"/>
              </a:rPr>
              <a:t>Essential Question</a:t>
            </a:r>
          </a:p>
        </p:txBody>
      </p:sp>
      <p:pic>
        <p:nvPicPr>
          <p:cNvPr id="7" name="Graphic 6" descr="Ear">
            <a:extLst>
              <a:ext uri="{FF2B5EF4-FFF2-40B4-BE49-F238E27FC236}">
                <a16:creationId xmlns:a16="http://schemas.microsoft.com/office/drawing/2014/main" id="{B2A068AB-C392-DE27-457A-587BB081E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800" y="1743075"/>
            <a:ext cx="3371850" cy="33718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8439" y="3038168"/>
            <a:ext cx="5192661" cy="214343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>
                    <a:alpha val="55000"/>
                  </a:srgbClr>
                </a:solidFill>
                <a:latin typeface="Amasis MT Pro Light" panose="02040304050005020304" pitchFamily="18" charset="0"/>
              </a:rPr>
              <a:t>How does sound travel through different mediums, and how are vibrations involved in producing sound?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CA3DAA-08BB-476F-9793-941CFAEA5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5600700" cy="6858000"/>
            <a:chOff x="7467600" y="0"/>
            <a:chExt cx="47244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EF744A-E0CA-4659-9909-4B77BF70D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9C8437-171E-4687-AA5E-A46A56AEE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FEFA667-DE58-4745-9E9D-C6E61CB06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27275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990600"/>
            <a:ext cx="88011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381" y="1676400"/>
            <a:ext cx="4661719" cy="1063754"/>
          </a:xfrm>
        </p:spPr>
        <p:txBody>
          <a:bodyPr anchor="t">
            <a:noAutofit/>
          </a:bodyPr>
          <a:lstStyle/>
          <a:p>
            <a:pPr algn="l"/>
            <a:r>
              <a:rPr lang="en-US" sz="4800" b="1" dirty="0">
                <a:latin typeface="Amasis MT Pro Light" panose="02040304050005020304" pitchFamily="18" charset="0"/>
              </a:rPr>
              <a:t>What is Sound?</a:t>
            </a:r>
          </a:p>
        </p:txBody>
      </p:sp>
      <p:pic>
        <p:nvPicPr>
          <p:cNvPr id="7" name="Graphic 6" descr="Microphone">
            <a:extLst>
              <a:ext uri="{FF2B5EF4-FFF2-40B4-BE49-F238E27FC236}">
                <a16:creationId xmlns:a16="http://schemas.microsoft.com/office/drawing/2014/main" id="{1EC8E8D4-9343-DFF8-37E7-72BCDDE01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800" y="1743075"/>
            <a:ext cx="3371850" cy="33718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7650" y="2740154"/>
            <a:ext cx="4743450" cy="2441446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002060">
                    <a:alpha val="55000"/>
                  </a:srgbClr>
                </a:solidFill>
                <a:latin typeface="Amasis MT Pro Light" panose="02040304050005020304" pitchFamily="18" charset="0"/>
              </a:rPr>
              <a:t>Sound is a form of energy produced by vibrations. These vibrations create sound waves that travel through mediums like air, water, or solids.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3938487" cy="1807305"/>
          </a:xfrm>
        </p:spPr>
        <p:txBody>
          <a:bodyPr>
            <a:normAutofit/>
          </a:bodyPr>
          <a:lstStyle/>
          <a:p>
            <a:r>
              <a:rPr lang="en-US" b="1" dirty="0">
                <a:latin typeface="Amasis MT Pro Light" panose="02040304050005020304" pitchFamily="18" charset="0"/>
              </a:rPr>
              <a:t>How Does Sound Travel?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33297"/>
            <a:ext cx="3938487" cy="3843666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2060"/>
                </a:solidFill>
                <a:latin typeface="Amasis MT Pro Light" panose="02040304050005020304" pitchFamily="18" charset="0"/>
              </a:rPr>
              <a:t>Sound needs a medium (such as air, water, or solids) to travel. It cannot travel in a vacuum because there are no particles to vibrate.</a:t>
            </a:r>
          </a:p>
        </p:txBody>
      </p:sp>
      <p:pic>
        <p:nvPicPr>
          <p:cNvPr id="5" name="Picture 4" descr="Time compass on hand">
            <a:extLst>
              <a:ext uri="{FF2B5EF4-FFF2-40B4-BE49-F238E27FC236}">
                <a16:creationId xmlns:a16="http://schemas.microsoft.com/office/drawing/2014/main" id="{D5FCC038-18A4-E71F-E744-B25DA272ED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87" r="34849"/>
          <a:stretch>
            <a:fillRect/>
          </a:stretch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23" y="4837471"/>
            <a:ext cx="2823100" cy="1108898"/>
          </a:xfrm>
        </p:spPr>
        <p:txBody>
          <a:bodyPr anchor="b">
            <a:normAutofit fontScale="90000"/>
          </a:bodyPr>
          <a:lstStyle/>
          <a:p>
            <a:r>
              <a:rPr lang="en-US" sz="4000" dirty="0"/>
              <a:t>Types of Sound Waves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7161" y="4719484"/>
            <a:ext cx="5968181" cy="1691148"/>
          </a:xfrm>
        </p:spPr>
        <p:txBody>
          <a:bodyPr anchor="t">
            <a:normAutofit lnSpcReduction="10000"/>
          </a:bodyPr>
          <a:lstStyle/>
          <a:p>
            <a:r>
              <a:rPr lang="en-US" sz="2800" dirty="0">
                <a:latin typeface="Amasis MT Pro Light" panose="02040304050005020304" pitchFamily="18" charset="0"/>
              </a:rPr>
              <a:t>Sound waves are </a:t>
            </a:r>
            <a:r>
              <a:rPr lang="en-US" sz="2800" b="1" dirty="0">
                <a:latin typeface="Amasis MT Pro Light" panose="02040304050005020304" pitchFamily="18" charset="0"/>
              </a:rPr>
              <a:t>longitudinal</a:t>
            </a:r>
            <a:r>
              <a:rPr lang="en-US" sz="2800" dirty="0">
                <a:latin typeface="Amasis MT Pro Light" panose="02040304050005020304" pitchFamily="18" charset="0"/>
              </a:rPr>
              <a:t>, moving in the same direction as the vibration. They consist of compressions and rarefactions.</a:t>
            </a:r>
          </a:p>
        </p:txBody>
      </p:sp>
      <p:pic>
        <p:nvPicPr>
          <p:cNvPr id="4" name="Picture 3" descr="A diagram of a wave&#10;&#10;AI-generated content may be incorrect.">
            <a:extLst>
              <a:ext uri="{FF2B5EF4-FFF2-40B4-BE49-F238E27FC236}">
                <a16:creationId xmlns:a16="http://schemas.microsoft.com/office/drawing/2014/main" id="{F2DF3A8A-E65D-2FB6-D589-AC13A18E8B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46" t="4042" r="1875" b="5080"/>
          <a:stretch/>
        </p:blipFill>
        <p:spPr>
          <a:xfrm>
            <a:off x="3863" y="1"/>
            <a:ext cx="9147768" cy="439239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6737718"/>
            <a:ext cx="9155399" cy="123363"/>
            <a:chOff x="-5025" y="6737718"/>
            <a:chExt cx="12207200" cy="1233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42441C3-8CD9-C1A2-D6B9-E39D18B2E103}"/>
              </a:ext>
            </a:extLst>
          </p:cNvPr>
          <p:cNvSpPr txBox="1"/>
          <p:nvPr/>
        </p:nvSpPr>
        <p:spPr>
          <a:xfrm>
            <a:off x="250723" y="4307157"/>
            <a:ext cx="40607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longitudinal-transverse-waves-2jui4h7.png (776×472)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4700" b="1" dirty="0">
                <a:latin typeface="Amasis MT Pro Light" panose="02040304050005020304" pitchFamily="18" charset="0"/>
              </a:rPr>
              <a:t>Characteristics of Sound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1865313"/>
            <a:ext cx="7818120" cy="18288"/>
          </a:xfrm>
          <a:custGeom>
            <a:avLst/>
            <a:gdLst>
              <a:gd name="connsiteX0" fmla="*/ 0 w 7818120"/>
              <a:gd name="connsiteY0" fmla="*/ 0 h 18288"/>
              <a:gd name="connsiteX1" fmla="*/ 416966 w 7818120"/>
              <a:gd name="connsiteY1" fmla="*/ 0 h 18288"/>
              <a:gd name="connsiteX2" fmla="*/ 1146658 w 7818120"/>
              <a:gd name="connsiteY2" fmla="*/ 0 h 18288"/>
              <a:gd name="connsiteX3" fmla="*/ 1563624 w 7818120"/>
              <a:gd name="connsiteY3" fmla="*/ 0 h 18288"/>
              <a:gd name="connsiteX4" fmla="*/ 2136953 w 7818120"/>
              <a:gd name="connsiteY4" fmla="*/ 0 h 18288"/>
              <a:gd name="connsiteX5" fmla="*/ 2944825 w 7818120"/>
              <a:gd name="connsiteY5" fmla="*/ 0 h 18288"/>
              <a:gd name="connsiteX6" fmla="*/ 3596335 w 7818120"/>
              <a:gd name="connsiteY6" fmla="*/ 0 h 18288"/>
              <a:gd name="connsiteX7" fmla="*/ 4326026 w 7818120"/>
              <a:gd name="connsiteY7" fmla="*/ 0 h 18288"/>
              <a:gd name="connsiteX8" fmla="*/ 4899355 w 7818120"/>
              <a:gd name="connsiteY8" fmla="*/ 0 h 18288"/>
              <a:gd name="connsiteX9" fmla="*/ 5550865 w 7818120"/>
              <a:gd name="connsiteY9" fmla="*/ 0 h 18288"/>
              <a:gd name="connsiteX10" fmla="*/ 6358738 w 7818120"/>
              <a:gd name="connsiteY10" fmla="*/ 0 h 18288"/>
              <a:gd name="connsiteX11" fmla="*/ 6853885 w 7818120"/>
              <a:gd name="connsiteY11" fmla="*/ 0 h 18288"/>
              <a:gd name="connsiteX12" fmla="*/ 7818120 w 7818120"/>
              <a:gd name="connsiteY12" fmla="*/ 0 h 18288"/>
              <a:gd name="connsiteX13" fmla="*/ 7818120 w 7818120"/>
              <a:gd name="connsiteY13" fmla="*/ 18288 h 18288"/>
              <a:gd name="connsiteX14" fmla="*/ 7244791 w 7818120"/>
              <a:gd name="connsiteY14" fmla="*/ 18288 h 18288"/>
              <a:gd name="connsiteX15" fmla="*/ 6827825 w 7818120"/>
              <a:gd name="connsiteY15" fmla="*/ 18288 h 18288"/>
              <a:gd name="connsiteX16" fmla="*/ 6176315 w 7818120"/>
              <a:gd name="connsiteY16" fmla="*/ 18288 h 18288"/>
              <a:gd name="connsiteX17" fmla="*/ 5681167 w 7818120"/>
              <a:gd name="connsiteY17" fmla="*/ 18288 h 18288"/>
              <a:gd name="connsiteX18" fmla="*/ 5029657 w 7818120"/>
              <a:gd name="connsiteY18" fmla="*/ 18288 h 18288"/>
              <a:gd name="connsiteX19" fmla="*/ 4378147 w 7818120"/>
              <a:gd name="connsiteY19" fmla="*/ 18288 h 18288"/>
              <a:gd name="connsiteX20" fmla="*/ 3726637 w 7818120"/>
              <a:gd name="connsiteY20" fmla="*/ 18288 h 18288"/>
              <a:gd name="connsiteX21" fmla="*/ 3075127 w 7818120"/>
              <a:gd name="connsiteY21" fmla="*/ 18288 h 18288"/>
              <a:gd name="connsiteX22" fmla="*/ 2501798 w 7818120"/>
              <a:gd name="connsiteY22" fmla="*/ 18288 h 18288"/>
              <a:gd name="connsiteX23" fmla="*/ 1772107 w 7818120"/>
              <a:gd name="connsiteY23" fmla="*/ 18288 h 18288"/>
              <a:gd name="connsiteX24" fmla="*/ 1120597 w 7818120"/>
              <a:gd name="connsiteY24" fmla="*/ 18288 h 18288"/>
              <a:gd name="connsiteX25" fmla="*/ 0 w 7818120"/>
              <a:gd name="connsiteY25" fmla="*/ 18288 h 18288"/>
              <a:gd name="connsiteX26" fmla="*/ 0 w 7818120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818120" h="18288" fill="none" extrusionOk="0">
                <a:moveTo>
                  <a:pt x="0" y="0"/>
                </a:moveTo>
                <a:cubicBezTo>
                  <a:pt x="121520" y="-12182"/>
                  <a:pt x="211324" y="18247"/>
                  <a:pt x="416966" y="0"/>
                </a:cubicBezTo>
                <a:cubicBezTo>
                  <a:pt x="622608" y="-18247"/>
                  <a:pt x="891241" y="-13744"/>
                  <a:pt x="1146658" y="0"/>
                </a:cubicBezTo>
                <a:cubicBezTo>
                  <a:pt x="1402075" y="13744"/>
                  <a:pt x="1378880" y="-8543"/>
                  <a:pt x="1563624" y="0"/>
                </a:cubicBezTo>
                <a:cubicBezTo>
                  <a:pt x="1748368" y="8543"/>
                  <a:pt x="1972300" y="7443"/>
                  <a:pt x="2136953" y="0"/>
                </a:cubicBezTo>
                <a:cubicBezTo>
                  <a:pt x="2301606" y="-7443"/>
                  <a:pt x="2679634" y="12382"/>
                  <a:pt x="2944825" y="0"/>
                </a:cubicBezTo>
                <a:cubicBezTo>
                  <a:pt x="3210016" y="-12382"/>
                  <a:pt x="3409232" y="17967"/>
                  <a:pt x="3596335" y="0"/>
                </a:cubicBezTo>
                <a:cubicBezTo>
                  <a:pt x="3783438" y="-17967"/>
                  <a:pt x="4002523" y="-28578"/>
                  <a:pt x="4326026" y="0"/>
                </a:cubicBezTo>
                <a:cubicBezTo>
                  <a:pt x="4649529" y="28578"/>
                  <a:pt x="4777384" y="-3624"/>
                  <a:pt x="4899355" y="0"/>
                </a:cubicBezTo>
                <a:cubicBezTo>
                  <a:pt x="5021326" y="3624"/>
                  <a:pt x="5317653" y="1281"/>
                  <a:pt x="5550865" y="0"/>
                </a:cubicBezTo>
                <a:cubicBezTo>
                  <a:pt x="5784077" y="-1281"/>
                  <a:pt x="6142956" y="-39637"/>
                  <a:pt x="6358738" y="0"/>
                </a:cubicBezTo>
                <a:cubicBezTo>
                  <a:pt x="6574520" y="39637"/>
                  <a:pt x="6724785" y="-4460"/>
                  <a:pt x="6853885" y="0"/>
                </a:cubicBezTo>
                <a:cubicBezTo>
                  <a:pt x="6982985" y="4460"/>
                  <a:pt x="7403044" y="-1955"/>
                  <a:pt x="7818120" y="0"/>
                </a:cubicBezTo>
                <a:cubicBezTo>
                  <a:pt x="7817988" y="7702"/>
                  <a:pt x="7817908" y="13511"/>
                  <a:pt x="7818120" y="18288"/>
                </a:cubicBezTo>
                <a:cubicBezTo>
                  <a:pt x="7698847" y="-3267"/>
                  <a:pt x="7390924" y="22979"/>
                  <a:pt x="7244791" y="18288"/>
                </a:cubicBezTo>
                <a:cubicBezTo>
                  <a:pt x="7098658" y="13597"/>
                  <a:pt x="6952735" y="29357"/>
                  <a:pt x="6827825" y="18288"/>
                </a:cubicBezTo>
                <a:cubicBezTo>
                  <a:pt x="6702915" y="7219"/>
                  <a:pt x="6338661" y="34530"/>
                  <a:pt x="6176315" y="18288"/>
                </a:cubicBezTo>
                <a:cubicBezTo>
                  <a:pt x="6013969" y="2047"/>
                  <a:pt x="5850602" y="6362"/>
                  <a:pt x="5681167" y="18288"/>
                </a:cubicBezTo>
                <a:cubicBezTo>
                  <a:pt x="5511732" y="30214"/>
                  <a:pt x="5312143" y="419"/>
                  <a:pt x="5029657" y="18288"/>
                </a:cubicBezTo>
                <a:cubicBezTo>
                  <a:pt x="4747171" y="36158"/>
                  <a:pt x="4655062" y="30740"/>
                  <a:pt x="4378147" y="18288"/>
                </a:cubicBezTo>
                <a:cubicBezTo>
                  <a:pt x="4101232" y="5837"/>
                  <a:pt x="4037646" y="44706"/>
                  <a:pt x="3726637" y="18288"/>
                </a:cubicBezTo>
                <a:cubicBezTo>
                  <a:pt x="3415628" y="-8130"/>
                  <a:pt x="3321756" y="45507"/>
                  <a:pt x="3075127" y="18288"/>
                </a:cubicBezTo>
                <a:cubicBezTo>
                  <a:pt x="2828498" y="-8931"/>
                  <a:pt x="2684733" y="14853"/>
                  <a:pt x="2501798" y="18288"/>
                </a:cubicBezTo>
                <a:cubicBezTo>
                  <a:pt x="2318863" y="21723"/>
                  <a:pt x="2121844" y="-13013"/>
                  <a:pt x="1772107" y="18288"/>
                </a:cubicBezTo>
                <a:cubicBezTo>
                  <a:pt x="1422370" y="49589"/>
                  <a:pt x="1431548" y="31666"/>
                  <a:pt x="1120597" y="18288"/>
                </a:cubicBezTo>
                <a:cubicBezTo>
                  <a:pt x="809646" y="4911"/>
                  <a:pt x="246393" y="5624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7818120" h="18288" stroke="0" extrusionOk="0">
                <a:moveTo>
                  <a:pt x="0" y="0"/>
                </a:moveTo>
                <a:cubicBezTo>
                  <a:pt x="177487" y="-4302"/>
                  <a:pt x="287499" y="4997"/>
                  <a:pt x="573329" y="0"/>
                </a:cubicBezTo>
                <a:cubicBezTo>
                  <a:pt x="859159" y="-4997"/>
                  <a:pt x="821965" y="-336"/>
                  <a:pt x="990295" y="0"/>
                </a:cubicBezTo>
                <a:cubicBezTo>
                  <a:pt x="1158625" y="336"/>
                  <a:pt x="1587918" y="-4681"/>
                  <a:pt x="1798168" y="0"/>
                </a:cubicBezTo>
                <a:cubicBezTo>
                  <a:pt x="2008418" y="4681"/>
                  <a:pt x="2088841" y="-2754"/>
                  <a:pt x="2371496" y="0"/>
                </a:cubicBezTo>
                <a:cubicBezTo>
                  <a:pt x="2654151" y="2754"/>
                  <a:pt x="2701462" y="-24976"/>
                  <a:pt x="2944825" y="0"/>
                </a:cubicBezTo>
                <a:cubicBezTo>
                  <a:pt x="3188188" y="24976"/>
                  <a:pt x="3511636" y="25407"/>
                  <a:pt x="3752698" y="0"/>
                </a:cubicBezTo>
                <a:cubicBezTo>
                  <a:pt x="3993760" y="-25407"/>
                  <a:pt x="4107153" y="6432"/>
                  <a:pt x="4247845" y="0"/>
                </a:cubicBezTo>
                <a:cubicBezTo>
                  <a:pt x="4388537" y="-6432"/>
                  <a:pt x="4835598" y="-5108"/>
                  <a:pt x="5055718" y="0"/>
                </a:cubicBezTo>
                <a:cubicBezTo>
                  <a:pt x="5275838" y="5108"/>
                  <a:pt x="5461006" y="-24536"/>
                  <a:pt x="5863590" y="0"/>
                </a:cubicBezTo>
                <a:cubicBezTo>
                  <a:pt x="6266174" y="24536"/>
                  <a:pt x="6355549" y="-19657"/>
                  <a:pt x="6515100" y="0"/>
                </a:cubicBezTo>
                <a:cubicBezTo>
                  <a:pt x="6674651" y="19657"/>
                  <a:pt x="7275423" y="-57462"/>
                  <a:pt x="7818120" y="0"/>
                </a:cubicBezTo>
                <a:cubicBezTo>
                  <a:pt x="7818132" y="8833"/>
                  <a:pt x="7818660" y="9830"/>
                  <a:pt x="7818120" y="18288"/>
                </a:cubicBezTo>
                <a:cubicBezTo>
                  <a:pt x="7610240" y="4606"/>
                  <a:pt x="7521789" y="7721"/>
                  <a:pt x="7401154" y="18288"/>
                </a:cubicBezTo>
                <a:cubicBezTo>
                  <a:pt x="7280519" y="28855"/>
                  <a:pt x="6930719" y="4225"/>
                  <a:pt x="6593281" y="18288"/>
                </a:cubicBezTo>
                <a:cubicBezTo>
                  <a:pt x="6255843" y="32351"/>
                  <a:pt x="6286682" y="1162"/>
                  <a:pt x="6098134" y="18288"/>
                </a:cubicBezTo>
                <a:cubicBezTo>
                  <a:pt x="5909586" y="35414"/>
                  <a:pt x="5602789" y="48596"/>
                  <a:pt x="5446624" y="18288"/>
                </a:cubicBezTo>
                <a:cubicBezTo>
                  <a:pt x="5290459" y="-12020"/>
                  <a:pt x="4917039" y="21960"/>
                  <a:pt x="4638751" y="18288"/>
                </a:cubicBezTo>
                <a:cubicBezTo>
                  <a:pt x="4360463" y="14616"/>
                  <a:pt x="4304690" y="5450"/>
                  <a:pt x="3987241" y="18288"/>
                </a:cubicBezTo>
                <a:cubicBezTo>
                  <a:pt x="3669792" y="31127"/>
                  <a:pt x="3758742" y="32551"/>
                  <a:pt x="3570275" y="18288"/>
                </a:cubicBezTo>
                <a:cubicBezTo>
                  <a:pt x="3381808" y="4025"/>
                  <a:pt x="3267153" y="36200"/>
                  <a:pt x="3075127" y="18288"/>
                </a:cubicBezTo>
                <a:cubicBezTo>
                  <a:pt x="2883101" y="376"/>
                  <a:pt x="2665825" y="10973"/>
                  <a:pt x="2267255" y="18288"/>
                </a:cubicBezTo>
                <a:cubicBezTo>
                  <a:pt x="1868685" y="25603"/>
                  <a:pt x="1884698" y="28410"/>
                  <a:pt x="1615745" y="18288"/>
                </a:cubicBezTo>
                <a:cubicBezTo>
                  <a:pt x="1346792" y="8167"/>
                  <a:pt x="1320952" y="10430"/>
                  <a:pt x="1120597" y="18288"/>
                </a:cubicBezTo>
                <a:cubicBezTo>
                  <a:pt x="920242" y="26146"/>
                  <a:pt x="556507" y="50790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B7330CE-99AB-2DDB-D697-3E54BC0F6F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0244594"/>
              </p:ext>
            </p:extLst>
          </p:nvPr>
        </p:nvGraphicFramePr>
        <p:xfrm>
          <a:off x="628650" y="2228087"/>
          <a:ext cx="78867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en-US" sz="3500" b="1" dirty="0">
                <a:solidFill>
                  <a:srgbClr val="FFFFFF"/>
                </a:solidFill>
                <a:latin typeface="Amasis MT Pro Light" panose="02040304050005020304" pitchFamily="18" charset="0"/>
              </a:rPr>
              <a:t>Real-Life Examples of Sound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6006ED-AD2C-0C67-337D-21E098BD07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9099636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en-US" sz="3500" b="1" dirty="0">
                <a:solidFill>
                  <a:srgbClr val="FFFFFF"/>
                </a:solidFill>
                <a:latin typeface="Amasis MT Pro Light" panose="02040304050005020304" pitchFamily="18" charset="0"/>
              </a:rPr>
              <a:t>Practical Applications of Sound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2EDD767-3724-1411-1D31-8D32686911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2522795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914" y="513131"/>
            <a:ext cx="3992787" cy="689816"/>
          </a:xfrm>
        </p:spPr>
        <p:txBody>
          <a:bodyPr anchor="b">
            <a:normAutofit fontScale="90000"/>
          </a:bodyPr>
          <a:lstStyle/>
          <a:p>
            <a:r>
              <a:rPr lang="en-US" sz="4800" b="1" dirty="0">
                <a:latin typeface="Amasis MT Pro Light" panose="02040304050005020304" pitchFamily="18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99" y="1288026"/>
            <a:ext cx="5406699" cy="5348748"/>
          </a:xfrm>
        </p:spPr>
        <p:txBody>
          <a:bodyPr anchor="t">
            <a:normAutofit lnSpcReduction="10000"/>
          </a:bodyPr>
          <a:lstStyle/>
          <a:p>
            <a:r>
              <a:rPr lang="en-US" sz="3600" dirty="0">
                <a:solidFill>
                  <a:srgbClr val="002060"/>
                </a:solidFill>
                <a:latin typeface="Amasis MT Pro Light" panose="02040304050005020304" pitchFamily="18" charset="0"/>
              </a:rPr>
              <a:t>Sound is produced by vibrations that move through a medium like air, water, or solids. These vibrations create sound waves that we can hear. Understanding sound helps improve technology, communication, and medical imaging.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 descr="Voice">
            <a:extLst>
              <a:ext uri="{FF2B5EF4-FFF2-40B4-BE49-F238E27FC236}">
                <a16:creationId xmlns:a16="http://schemas.microsoft.com/office/drawing/2014/main" id="{AC2FE79F-FC30-7E63-6ECE-2C024F394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6975" y="1880998"/>
            <a:ext cx="3127897" cy="3127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392</Words>
  <Application>Microsoft Office PowerPoint</Application>
  <PresentationFormat>On-screen Show (4:3)</PresentationFormat>
  <Paragraphs>35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Amasis MT Pro Black</vt:lpstr>
      <vt:lpstr>Amasis MT Pro Light</vt:lpstr>
      <vt:lpstr>Arial</vt:lpstr>
      <vt:lpstr>Calibri</vt:lpstr>
      <vt:lpstr>Office Theme</vt:lpstr>
      <vt:lpstr>Sound &amp; Vibrations Understanding how sound is produced by vibrations and how it travels through various mediums.</vt:lpstr>
      <vt:lpstr>Essential Question</vt:lpstr>
      <vt:lpstr>What is Sound?</vt:lpstr>
      <vt:lpstr>How Does Sound Travel?</vt:lpstr>
      <vt:lpstr>Types of Sound Waves</vt:lpstr>
      <vt:lpstr>Characteristics of Sound</vt:lpstr>
      <vt:lpstr>Real-Life Examples of Sound</vt:lpstr>
      <vt:lpstr>Practical Applications of Sound</vt:lpstr>
      <vt:lpstr>Summary</vt:lpstr>
      <vt:lpstr>References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Substitute Teacher</dc:creator>
  <cp:keywords/>
  <dc:description>generated using python-pptx</dc:description>
  <cp:lastModifiedBy>John mark Barbado</cp:lastModifiedBy>
  <cp:revision>2</cp:revision>
  <dcterms:created xsi:type="dcterms:W3CDTF">2013-01-27T09:14:16Z</dcterms:created>
  <dcterms:modified xsi:type="dcterms:W3CDTF">2025-05-16T16:48:09Z</dcterms:modified>
  <cp:category/>
</cp:coreProperties>
</file>