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61" r:id="rId3"/>
    <p:sldId id="260" r:id="rId4"/>
    <p:sldId id="257" r:id="rId5"/>
    <p:sldId id="258" r:id="rId6"/>
    <p:sldId id="259" r:id="rId7"/>
    <p:sldId id="263" r:id="rId8"/>
    <p:sldId id="264" r:id="rId9"/>
    <p:sldId id="265" r:id="rId10"/>
    <p:sldId id="262"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033" autoAdjust="0"/>
  </p:normalViewPr>
  <p:slideViewPr>
    <p:cSldViewPr snapToGrid="0" snapToObjects="1">
      <p:cViewPr varScale="1">
        <p:scale>
          <a:sx n="82" d="100"/>
          <a:sy n="82" d="100"/>
        </p:scale>
        <p:origin x="1474"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ata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AA474F-01CC-416E-AF3E-B27505EB5777}"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39D2F13-4207-4BD7-BFCD-7CEFE5A23211}">
      <dgm:prSet/>
      <dgm:spPr/>
      <dgm:t>
        <a:bodyPr/>
        <a:lstStyle/>
        <a:p>
          <a:pPr>
            <a:lnSpc>
              <a:spcPct val="100000"/>
            </a:lnSpc>
          </a:pPr>
          <a:r>
            <a:rPr lang="en-US"/>
            <a:t>1. Evaporation: Sun heats up water, turning it into vapor.</a:t>
          </a:r>
        </a:p>
      </dgm:t>
    </dgm:pt>
    <dgm:pt modelId="{E146EC55-AD7A-4408-8A56-76A043323C27}" type="parTrans" cxnId="{A44CC40E-5690-4CB2-9FA8-D5C5DADEA45C}">
      <dgm:prSet/>
      <dgm:spPr/>
      <dgm:t>
        <a:bodyPr/>
        <a:lstStyle/>
        <a:p>
          <a:endParaRPr lang="en-US"/>
        </a:p>
      </dgm:t>
    </dgm:pt>
    <dgm:pt modelId="{D937816F-120C-4FF1-BDFB-19F8AD41277A}" type="sibTrans" cxnId="{A44CC40E-5690-4CB2-9FA8-D5C5DADEA45C}">
      <dgm:prSet/>
      <dgm:spPr/>
      <dgm:t>
        <a:bodyPr/>
        <a:lstStyle/>
        <a:p>
          <a:pPr>
            <a:lnSpc>
              <a:spcPct val="100000"/>
            </a:lnSpc>
          </a:pPr>
          <a:endParaRPr lang="en-US"/>
        </a:p>
      </dgm:t>
    </dgm:pt>
    <dgm:pt modelId="{EA66B8DA-F6EF-4414-8AD2-F93849D448F3}">
      <dgm:prSet/>
      <dgm:spPr/>
      <dgm:t>
        <a:bodyPr/>
        <a:lstStyle/>
        <a:p>
          <a:pPr>
            <a:lnSpc>
              <a:spcPct val="100000"/>
            </a:lnSpc>
          </a:pPr>
          <a:r>
            <a:rPr lang="en-US"/>
            <a:t>2. Condensation: Water vapor cools down and forms clouds.</a:t>
          </a:r>
        </a:p>
      </dgm:t>
    </dgm:pt>
    <dgm:pt modelId="{A3039CF0-62EC-4A9E-A2D2-C1236EB79507}" type="parTrans" cxnId="{F2D28BA5-3C26-4D75-8B65-2B248CB6E67C}">
      <dgm:prSet/>
      <dgm:spPr/>
      <dgm:t>
        <a:bodyPr/>
        <a:lstStyle/>
        <a:p>
          <a:endParaRPr lang="en-US"/>
        </a:p>
      </dgm:t>
    </dgm:pt>
    <dgm:pt modelId="{4332298D-D12B-4C25-B16C-A9ED037BD468}" type="sibTrans" cxnId="{F2D28BA5-3C26-4D75-8B65-2B248CB6E67C}">
      <dgm:prSet/>
      <dgm:spPr/>
      <dgm:t>
        <a:bodyPr/>
        <a:lstStyle/>
        <a:p>
          <a:pPr>
            <a:lnSpc>
              <a:spcPct val="100000"/>
            </a:lnSpc>
          </a:pPr>
          <a:endParaRPr lang="en-US"/>
        </a:p>
      </dgm:t>
    </dgm:pt>
    <dgm:pt modelId="{3C461DE8-F609-4AD6-8BD9-D6D3C6105893}">
      <dgm:prSet/>
      <dgm:spPr/>
      <dgm:t>
        <a:bodyPr/>
        <a:lstStyle/>
        <a:p>
          <a:pPr>
            <a:lnSpc>
              <a:spcPct val="100000"/>
            </a:lnSpc>
          </a:pPr>
          <a:r>
            <a:rPr lang="en-US" dirty="0"/>
            <a:t>3. Precipitation: Water falls as rain, snow, etc.</a:t>
          </a:r>
        </a:p>
      </dgm:t>
    </dgm:pt>
    <dgm:pt modelId="{773BB5EE-E397-49B0-80C2-9BEEBE3B0AF3}" type="parTrans" cxnId="{12AAF7F6-C1A8-4E49-AF6A-F3F2CA2ABE22}">
      <dgm:prSet/>
      <dgm:spPr/>
      <dgm:t>
        <a:bodyPr/>
        <a:lstStyle/>
        <a:p>
          <a:endParaRPr lang="en-US"/>
        </a:p>
      </dgm:t>
    </dgm:pt>
    <dgm:pt modelId="{F455051A-A09A-4F61-891B-74E40BAF0694}" type="sibTrans" cxnId="{12AAF7F6-C1A8-4E49-AF6A-F3F2CA2ABE22}">
      <dgm:prSet/>
      <dgm:spPr/>
      <dgm:t>
        <a:bodyPr/>
        <a:lstStyle/>
        <a:p>
          <a:pPr>
            <a:lnSpc>
              <a:spcPct val="100000"/>
            </a:lnSpc>
          </a:pPr>
          <a:endParaRPr lang="en-US"/>
        </a:p>
      </dgm:t>
    </dgm:pt>
    <dgm:pt modelId="{2595AE99-8D91-4D66-8A24-EC2302F509C9}">
      <dgm:prSet/>
      <dgm:spPr/>
      <dgm:t>
        <a:bodyPr/>
        <a:lstStyle/>
        <a:p>
          <a:pPr>
            <a:lnSpc>
              <a:spcPct val="100000"/>
            </a:lnSpc>
          </a:pPr>
          <a:r>
            <a:rPr lang="en-US"/>
            <a:t>4. Collection: Water gathers in bodies like rivers and lakes.</a:t>
          </a:r>
        </a:p>
      </dgm:t>
    </dgm:pt>
    <dgm:pt modelId="{A91131A1-36D5-49F5-ABE3-F934778BB7AD}" type="parTrans" cxnId="{EED39B78-5D85-4B5B-B831-ECF60F2E1248}">
      <dgm:prSet/>
      <dgm:spPr/>
      <dgm:t>
        <a:bodyPr/>
        <a:lstStyle/>
        <a:p>
          <a:endParaRPr lang="en-US"/>
        </a:p>
      </dgm:t>
    </dgm:pt>
    <dgm:pt modelId="{123E7AD3-354E-40AA-BDB9-5B7BFE263300}" type="sibTrans" cxnId="{EED39B78-5D85-4B5B-B831-ECF60F2E1248}">
      <dgm:prSet/>
      <dgm:spPr/>
      <dgm:t>
        <a:bodyPr/>
        <a:lstStyle/>
        <a:p>
          <a:pPr>
            <a:lnSpc>
              <a:spcPct val="100000"/>
            </a:lnSpc>
          </a:pPr>
          <a:endParaRPr lang="en-US"/>
        </a:p>
      </dgm:t>
    </dgm:pt>
    <dgm:pt modelId="{080416ED-B4FF-4532-B418-826456E1FE20}">
      <dgm:prSet/>
      <dgm:spPr/>
      <dgm:t>
        <a:bodyPr/>
        <a:lstStyle/>
        <a:p>
          <a:pPr>
            <a:lnSpc>
              <a:spcPct val="100000"/>
            </a:lnSpc>
          </a:pPr>
          <a:r>
            <a:rPr lang="en-US"/>
            <a:t>5. Transpiration: Plants release water vapor into the air.</a:t>
          </a:r>
        </a:p>
      </dgm:t>
    </dgm:pt>
    <dgm:pt modelId="{DA66F3E0-DCD4-4DE3-A050-647EC6319E7C}" type="parTrans" cxnId="{0A952F78-CD6A-483F-929E-799E49A1C596}">
      <dgm:prSet/>
      <dgm:spPr/>
      <dgm:t>
        <a:bodyPr/>
        <a:lstStyle/>
        <a:p>
          <a:endParaRPr lang="en-US"/>
        </a:p>
      </dgm:t>
    </dgm:pt>
    <dgm:pt modelId="{BED9ECC4-BD65-49F4-968F-0F29582311A2}" type="sibTrans" cxnId="{0A952F78-CD6A-483F-929E-799E49A1C596}">
      <dgm:prSet/>
      <dgm:spPr/>
      <dgm:t>
        <a:bodyPr/>
        <a:lstStyle/>
        <a:p>
          <a:pPr>
            <a:lnSpc>
              <a:spcPct val="100000"/>
            </a:lnSpc>
          </a:pPr>
          <a:endParaRPr lang="en-US"/>
        </a:p>
      </dgm:t>
    </dgm:pt>
    <dgm:pt modelId="{AA9686D8-57CF-415D-9C60-91857C5F7EE4}">
      <dgm:prSet/>
      <dgm:spPr/>
      <dgm:t>
        <a:bodyPr/>
        <a:lstStyle/>
        <a:p>
          <a:pPr>
            <a:lnSpc>
              <a:spcPct val="100000"/>
            </a:lnSpc>
          </a:pPr>
          <a:r>
            <a:rPr lang="en-US"/>
            <a:t>6. Runoff: Water flows over land and returns to oceans/lakes.</a:t>
          </a:r>
        </a:p>
      </dgm:t>
    </dgm:pt>
    <dgm:pt modelId="{9B19D151-8418-4F84-9002-569ECAEBBCE9}" type="parTrans" cxnId="{EBDBC41A-8EF2-45B7-B47F-9A88E4A4689C}">
      <dgm:prSet/>
      <dgm:spPr/>
      <dgm:t>
        <a:bodyPr/>
        <a:lstStyle/>
        <a:p>
          <a:endParaRPr lang="en-US"/>
        </a:p>
      </dgm:t>
    </dgm:pt>
    <dgm:pt modelId="{7D988229-E35D-4C3D-A7B8-AF47330AE3F3}" type="sibTrans" cxnId="{EBDBC41A-8EF2-45B7-B47F-9A88E4A4689C}">
      <dgm:prSet/>
      <dgm:spPr/>
      <dgm:t>
        <a:bodyPr/>
        <a:lstStyle/>
        <a:p>
          <a:endParaRPr lang="en-US"/>
        </a:p>
      </dgm:t>
    </dgm:pt>
    <dgm:pt modelId="{231BDF29-0B0D-4AF0-B969-CF34BCAF78A8}" type="pres">
      <dgm:prSet presAssocID="{80AA474F-01CC-416E-AF3E-B27505EB5777}" presName="root" presStyleCnt="0">
        <dgm:presLayoutVars>
          <dgm:dir/>
          <dgm:resizeHandles val="exact"/>
        </dgm:presLayoutVars>
      </dgm:prSet>
      <dgm:spPr/>
    </dgm:pt>
    <dgm:pt modelId="{045AC91C-048D-42EF-9E55-C9997E31FC1D}" type="pres">
      <dgm:prSet presAssocID="{80AA474F-01CC-416E-AF3E-B27505EB5777}" presName="container" presStyleCnt="0">
        <dgm:presLayoutVars>
          <dgm:dir/>
          <dgm:resizeHandles val="exact"/>
        </dgm:presLayoutVars>
      </dgm:prSet>
      <dgm:spPr/>
    </dgm:pt>
    <dgm:pt modelId="{7482F586-3C4E-48F7-983C-ACC7A43E02F4}" type="pres">
      <dgm:prSet presAssocID="{339D2F13-4207-4BD7-BFCD-7CEFE5A23211}" presName="compNode" presStyleCnt="0"/>
      <dgm:spPr/>
    </dgm:pt>
    <dgm:pt modelId="{54FD4F5F-0427-4C3D-B05E-806D494F7264}" type="pres">
      <dgm:prSet presAssocID="{339D2F13-4207-4BD7-BFCD-7CEFE5A23211}" presName="iconBgRect" presStyleLbl="bgShp" presStyleIdx="0" presStyleCnt="6"/>
      <dgm:spPr/>
    </dgm:pt>
    <dgm:pt modelId="{51F65866-9AB7-4F50-BF2E-EB4F76A7454D}" type="pres">
      <dgm:prSet presAssocID="{339D2F13-4207-4BD7-BFCD-7CEFE5A23211}"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sert scene"/>
        </a:ext>
      </dgm:extLst>
    </dgm:pt>
    <dgm:pt modelId="{6E6EBCB0-FCD2-4625-A545-69979DA97E2D}" type="pres">
      <dgm:prSet presAssocID="{339D2F13-4207-4BD7-BFCD-7CEFE5A23211}" presName="spaceRect" presStyleCnt="0"/>
      <dgm:spPr/>
    </dgm:pt>
    <dgm:pt modelId="{43681AC5-CFF7-4257-A5A8-9E984C602FA9}" type="pres">
      <dgm:prSet presAssocID="{339D2F13-4207-4BD7-BFCD-7CEFE5A23211}" presName="textRect" presStyleLbl="revTx" presStyleIdx="0" presStyleCnt="6">
        <dgm:presLayoutVars>
          <dgm:chMax val="1"/>
          <dgm:chPref val="1"/>
        </dgm:presLayoutVars>
      </dgm:prSet>
      <dgm:spPr/>
    </dgm:pt>
    <dgm:pt modelId="{05336378-565E-4C0F-9F38-99F444BCABF8}" type="pres">
      <dgm:prSet presAssocID="{D937816F-120C-4FF1-BDFB-19F8AD41277A}" presName="sibTrans" presStyleLbl="sibTrans2D1" presStyleIdx="0" presStyleCnt="0"/>
      <dgm:spPr/>
    </dgm:pt>
    <dgm:pt modelId="{708B1AA7-8E42-4A01-8EE3-CEF8C2A4535C}" type="pres">
      <dgm:prSet presAssocID="{EA66B8DA-F6EF-4414-8AD2-F93849D448F3}" presName="compNode" presStyleCnt="0"/>
      <dgm:spPr/>
    </dgm:pt>
    <dgm:pt modelId="{AECD6B53-8ED5-4E57-8BC3-46FD293748FC}" type="pres">
      <dgm:prSet presAssocID="{EA66B8DA-F6EF-4414-8AD2-F93849D448F3}" presName="iconBgRect" presStyleLbl="bgShp" presStyleIdx="1" presStyleCnt="6"/>
      <dgm:spPr/>
    </dgm:pt>
    <dgm:pt modelId="{4A050BD8-F569-4659-9B8A-9D799CC1636D}" type="pres">
      <dgm:prSet presAssocID="{EA66B8DA-F6EF-4414-8AD2-F93849D448F3}"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ainbow"/>
        </a:ext>
      </dgm:extLst>
    </dgm:pt>
    <dgm:pt modelId="{C680399B-4570-4528-9B5B-43D084E21142}" type="pres">
      <dgm:prSet presAssocID="{EA66B8DA-F6EF-4414-8AD2-F93849D448F3}" presName="spaceRect" presStyleCnt="0"/>
      <dgm:spPr/>
    </dgm:pt>
    <dgm:pt modelId="{601A82DE-5B61-4D4B-9D94-E81B7D6D10AF}" type="pres">
      <dgm:prSet presAssocID="{EA66B8DA-F6EF-4414-8AD2-F93849D448F3}" presName="textRect" presStyleLbl="revTx" presStyleIdx="1" presStyleCnt="6">
        <dgm:presLayoutVars>
          <dgm:chMax val="1"/>
          <dgm:chPref val="1"/>
        </dgm:presLayoutVars>
      </dgm:prSet>
      <dgm:spPr/>
    </dgm:pt>
    <dgm:pt modelId="{9BF6FFFB-0AE2-4446-9CE9-2BE00FC413AD}" type="pres">
      <dgm:prSet presAssocID="{4332298D-D12B-4C25-B16C-A9ED037BD468}" presName="sibTrans" presStyleLbl="sibTrans2D1" presStyleIdx="0" presStyleCnt="0"/>
      <dgm:spPr/>
    </dgm:pt>
    <dgm:pt modelId="{8FFAF4CE-10DA-41C7-BB8D-A8E8736BBC77}" type="pres">
      <dgm:prSet presAssocID="{3C461DE8-F609-4AD6-8BD9-D6D3C6105893}" presName="compNode" presStyleCnt="0"/>
      <dgm:spPr/>
    </dgm:pt>
    <dgm:pt modelId="{FE067664-91C4-4498-BA67-D7934A6CEB6D}" type="pres">
      <dgm:prSet presAssocID="{3C461DE8-F609-4AD6-8BD9-D6D3C6105893}" presName="iconBgRect" presStyleLbl="bgShp" presStyleIdx="2" presStyleCnt="6"/>
      <dgm:spPr/>
    </dgm:pt>
    <dgm:pt modelId="{E72A2186-5B42-44FE-8F74-6B34FF4AC717}" type="pres">
      <dgm:prSet presAssocID="{3C461DE8-F609-4AD6-8BD9-D6D3C6105893}"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now"/>
        </a:ext>
      </dgm:extLst>
    </dgm:pt>
    <dgm:pt modelId="{F7C730EA-E988-405F-8674-2E6CF56F3B5D}" type="pres">
      <dgm:prSet presAssocID="{3C461DE8-F609-4AD6-8BD9-D6D3C6105893}" presName="spaceRect" presStyleCnt="0"/>
      <dgm:spPr/>
    </dgm:pt>
    <dgm:pt modelId="{CF7125C4-2C63-41D9-AFFE-D6482229D888}" type="pres">
      <dgm:prSet presAssocID="{3C461DE8-F609-4AD6-8BD9-D6D3C6105893}" presName="textRect" presStyleLbl="revTx" presStyleIdx="2" presStyleCnt="6">
        <dgm:presLayoutVars>
          <dgm:chMax val="1"/>
          <dgm:chPref val="1"/>
        </dgm:presLayoutVars>
      </dgm:prSet>
      <dgm:spPr/>
    </dgm:pt>
    <dgm:pt modelId="{3A16C5AC-F79D-4101-8643-F0FD48B6CCAE}" type="pres">
      <dgm:prSet presAssocID="{F455051A-A09A-4F61-891B-74E40BAF0694}" presName="sibTrans" presStyleLbl="sibTrans2D1" presStyleIdx="0" presStyleCnt="0"/>
      <dgm:spPr/>
    </dgm:pt>
    <dgm:pt modelId="{A3E4F54D-C389-4D55-80FC-64BCA31083C4}" type="pres">
      <dgm:prSet presAssocID="{2595AE99-8D91-4D66-8A24-EC2302F509C9}" presName="compNode" presStyleCnt="0"/>
      <dgm:spPr/>
    </dgm:pt>
    <dgm:pt modelId="{CD9A4550-8944-47EB-9D73-26D436A370B4}" type="pres">
      <dgm:prSet presAssocID="{2595AE99-8D91-4D66-8A24-EC2302F509C9}" presName="iconBgRect" presStyleLbl="bgShp" presStyleIdx="3" presStyleCnt="6"/>
      <dgm:spPr/>
    </dgm:pt>
    <dgm:pt modelId="{98D1CD75-26D5-4F53-8F27-18310E7F0A37}" type="pres">
      <dgm:prSet presAssocID="{2595AE99-8D91-4D66-8A24-EC2302F509C9}"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ater"/>
        </a:ext>
      </dgm:extLst>
    </dgm:pt>
    <dgm:pt modelId="{D3924CFC-026E-47ED-9592-E7E115EDB8AA}" type="pres">
      <dgm:prSet presAssocID="{2595AE99-8D91-4D66-8A24-EC2302F509C9}" presName="spaceRect" presStyleCnt="0"/>
      <dgm:spPr/>
    </dgm:pt>
    <dgm:pt modelId="{42B62D7D-8F9E-4B09-BCB8-E555FAA2F88C}" type="pres">
      <dgm:prSet presAssocID="{2595AE99-8D91-4D66-8A24-EC2302F509C9}" presName="textRect" presStyleLbl="revTx" presStyleIdx="3" presStyleCnt="6">
        <dgm:presLayoutVars>
          <dgm:chMax val="1"/>
          <dgm:chPref val="1"/>
        </dgm:presLayoutVars>
      </dgm:prSet>
      <dgm:spPr/>
    </dgm:pt>
    <dgm:pt modelId="{0EFE5EC8-E2BD-4C3C-A6FE-F627369DC999}" type="pres">
      <dgm:prSet presAssocID="{123E7AD3-354E-40AA-BDB9-5B7BFE263300}" presName="sibTrans" presStyleLbl="sibTrans2D1" presStyleIdx="0" presStyleCnt="0"/>
      <dgm:spPr/>
    </dgm:pt>
    <dgm:pt modelId="{3B0B1204-1942-4861-B0B2-9270A5F32372}" type="pres">
      <dgm:prSet presAssocID="{080416ED-B4FF-4532-B418-826456E1FE20}" presName="compNode" presStyleCnt="0"/>
      <dgm:spPr/>
    </dgm:pt>
    <dgm:pt modelId="{3B36016B-FDAE-4556-A0FB-7CEC92669345}" type="pres">
      <dgm:prSet presAssocID="{080416ED-B4FF-4532-B418-826456E1FE20}" presName="iconBgRect" presStyleLbl="bgShp" presStyleIdx="4" presStyleCnt="6"/>
      <dgm:spPr/>
    </dgm:pt>
    <dgm:pt modelId="{AB6FB980-4903-471A-B3A8-5710D44F1239}" type="pres">
      <dgm:prSet presAssocID="{080416ED-B4FF-4532-B418-826456E1FE20}"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ucculent"/>
        </a:ext>
      </dgm:extLst>
    </dgm:pt>
    <dgm:pt modelId="{87AFC53F-1CD7-4F4A-9328-D0EA1FCEB2F4}" type="pres">
      <dgm:prSet presAssocID="{080416ED-B4FF-4532-B418-826456E1FE20}" presName="spaceRect" presStyleCnt="0"/>
      <dgm:spPr/>
    </dgm:pt>
    <dgm:pt modelId="{A27A3D6B-35B0-4661-A236-0B8794223934}" type="pres">
      <dgm:prSet presAssocID="{080416ED-B4FF-4532-B418-826456E1FE20}" presName="textRect" presStyleLbl="revTx" presStyleIdx="4" presStyleCnt="6">
        <dgm:presLayoutVars>
          <dgm:chMax val="1"/>
          <dgm:chPref val="1"/>
        </dgm:presLayoutVars>
      </dgm:prSet>
      <dgm:spPr/>
    </dgm:pt>
    <dgm:pt modelId="{CA425BE8-4C2C-4FE2-91C0-D2199C0E8D3F}" type="pres">
      <dgm:prSet presAssocID="{BED9ECC4-BD65-49F4-968F-0F29582311A2}" presName="sibTrans" presStyleLbl="sibTrans2D1" presStyleIdx="0" presStyleCnt="0"/>
      <dgm:spPr/>
    </dgm:pt>
    <dgm:pt modelId="{AE1EF4E6-D94C-4920-8FF2-FF69D25038DC}" type="pres">
      <dgm:prSet presAssocID="{AA9686D8-57CF-415D-9C60-91857C5F7EE4}" presName="compNode" presStyleCnt="0"/>
      <dgm:spPr/>
    </dgm:pt>
    <dgm:pt modelId="{676DEE4C-A7C6-46CA-BDB8-D8363DE98B20}" type="pres">
      <dgm:prSet presAssocID="{AA9686D8-57CF-415D-9C60-91857C5F7EE4}" presName="iconBgRect" presStyleLbl="bgShp" presStyleIdx="5" presStyleCnt="6"/>
      <dgm:spPr/>
    </dgm:pt>
    <dgm:pt modelId="{6FD32D21-9945-4C65-BB91-0CF0BDD6889C}" type="pres">
      <dgm:prSet presAssocID="{AA9686D8-57CF-415D-9C60-91857C5F7EE4}"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Rain"/>
        </a:ext>
      </dgm:extLst>
    </dgm:pt>
    <dgm:pt modelId="{9A96655F-229A-44B4-8C88-36231949ACE8}" type="pres">
      <dgm:prSet presAssocID="{AA9686D8-57CF-415D-9C60-91857C5F7EE4}" presName="spaceRect" presStyleCnt="0"/>
      <dgm:spPr/>
    </dgm:pt>
    <dgm:pt modelId="{22A02EED-E405-4B52-90FB-E652081482FE}" type="pres">
      <dgm:prSet presAssocID="{AA9686D8-57CF-415D-9C60-91857C5F7EE4}" presName="textRect" presStyleLbl="revTx" presStyleIdx="5" presStyleCnt="6">
        <dgm:presLayoutVars>
          <dgm:chMax val="1"/>
          <dgm:chPref val="1"/>
        </dgm:presLayoutVars>
      </dgm:prSet>
      <dgm:spPr/>
    </dgm:pt>
  </dgm:ptLst>
  <dgm:cxnLst>
    <dgm:cxn modelId="{A44CC40E-5690-4CB2-9FA8-D5C5DADEA45C}" srcId="{80AA474F-01CC-416E-AF3E-B27505EB5777}" destId="{339D2F13-4207-4BD7-BFCD-7CEFE5A23211}" srcOrd="0" destOrd="0" parTransId="{E146EC55-AD7A-4408-8A56-76A043323C27}" sibTransId="{D937816F-120C-4FF1-BDFB-19F8AD41277A}"/>
    <dgm:cxn modelId="{EBDBC41A-8EF2-45B7-B47F-9A88E4A4689C}" srcId="{80AA474F-01CC-416E-AF3E-B27505EB5777}" destId="{AA9686D8-57CF-415D-9C60-91857C5F7EE4}" srcOrd="5" destOrd="0" parTransId="{9B19D151-8418-4F84-9002-569ECAEBBCE9}" sibTransId="{7D988229-E35D-4C3D-A7B8-AF47330AE3F3}"/>
    <dgm:cxn modelId="{3AB12328-6EC1-4625-8E05-838916CD662A}" type="presOf" srcId="{BED9ECC4-BD65-49F4-968F-0F29582311A2}" destId="{CA425BE8-4C2C-4FE2-91C0-D2199C0E8D3F}" srcOrd="0" destOrd="0" presId="urn:microsoft.com/office/officeart/2018/2/layout/IconCircleList"/>
    <dgm:cxn modelId="{A4E12D34-69DD-4FE9-BAD7-D48D38E56286}" type="presOf" srcId="{4332298D-D12B-4C25-B16C-A9ED037BD468}" destId="{9BF6FFFB-0AE2-4446-9CE9-2BE00FC413AD}" srcOrd="0" destOrd="0" presId="urn:microsoft.com/office/officeart/2018/2/layout/IconCircleList"/>
    <dgm:cxn modelId="{1FB70737-E237-4798-ABD1-F7F7B6D34E76}" type="presOf" srcId="{339D2F13-4207-4BD7-BFCD-7CEFE5A23211}" destId="{43681AC5-CFF7-4257-A5A8-9E984C602FA9}" srcOrd="0" destOrd="0" presId="urn:microsoft.com/office/officeart/2018/2/layout/IconCircleList"/>
    <dgm:cxn modelId="{5CFF255E-88A0-48C1-947F-40772F9A886F}" type="presOf" srcId="{D937816F-120C-4FF1-BDFB-19F8AD41277A}" destId="{05336378-565E-4C0F-9F38-99F444BCABF8}" srcOrd="0" destOrd="0" presId="urn:microsoft.com/office/officeart/2018/2/layout/IconCircleList"/>
    <dgm:cxn modelId="{5826E370-6C48-4212-A218-6C56C13ADD58}" type="presOf" srcId="{F455051A-A09A-4F61-891B-74E40BAF0694}" destId="{3A16C5AC-F79D-4101-8643-F0FD48B6CCAE}" srcOrd="0" destOrd="0" presId="urn:microsoft.com/office/officeart/2018/2/layout/IconCircleList"/>
    <dgm:cxn modelId="{E1983A76-57C8-40D1-9DBF-0DFC36772334}" type="presOf" srcId="{EA66B8DA-F6EF-4414-8AD2-F93849D448F3}" destId="{601A82DE-5B61-4D4B-9D94-E81B7D6D10AF}" srcOrd="0" destOrd="0" presId="urn:microsoft.com/office/officeart/2018/2/layout/IconCircleList"/>
    <dgm:cxn modelId="{0A952F78-CD6A-483F-929E-799E49A1C596}" srcId="{80AA474F-01CC-416E-AF3E-B27505EB5777}" destId="{080416ED-B4FF-4532-B418-826456E1FE20}" srcOrd="4" destOrd="0" parTransId="{DA66F3E0-DCD4-4DE3-A050-647EC6319E7C}" sibTransId="{BED9ECC4-BD65-49F4-968F-0F29582311A2}"/>
    <dgm:cxn modelId="{976F6B78-554B-4DD4-BB5D-E81ECDC98514}" type="presOf" srcId="{3C461DE8-F609-4AD6-8BD9-D6D3C6105893}" destId="{CF7125C4-2C63-41D9-AFFE-D6482229D888}" srcOrd="0" destOrd="0" presId="urn:microsoft.com/office/officeart/2018/2/layout/IconCircleList"/>
    <dgm:cxn modelId="{EED39B78-5D85-4B5B-B831-ECF60F2E1248}" srcId="{80AA474F-01CC-416E-AF3E-B27505EB5777}" destId="{2595AE99-8D91-4D66-8A24-EC2302F509C9}" srcOrd="3" destOrd="0" parTransId="{A91131A1-36D5-49F5-ABE3-F934778BB7AD}" sibTransId="{123E7AD3-354E-40AA-BDB9-5B7BFE263300}"/>
    <dgm:cxn modelId="{EF0DB75A-B204-478A-8ABD-70044E2A837C}" type="presOf" srcId="{2595AE99-8D91-4D66-8A24-EC2302F509C9}" destId="{42B62D7D-8F9E-4B09-BCB8-E555FAA2F88C}" srcOrd="0" destOrd="0" presId="urn:microsoft.com/office/officeart/2018/2/layout/IconCircleList"/>
    <dgm:cxn modelId="{2F9CC27A-E9C4-40F1-BB15-B1310A40EDAE}" type="presOf" srcId="{080416ED-B4FF-4532-B418-826456E1FE20}" destId="{A27A3D6B-35B0-4661-A236-0B8794223934}" srcOrd="0" destOrd="0" presId="urn:microsoft.com/office/officeart/2018/2/layout/IconCircleList"/>
    <dgm:cxn modelId="{F2D28BA5-3C26-4D75-8B65-2B248CB6E67C}" srcId="{80AA474F-01CC-416E-AF3E-B27505EB5777}" destId="{EA66B8DA-F6EF-4414-8AD2-F93849D448F3}" srcOrd="1" destOrd="0" parTransId="{A3039CF0-62EC-4A9E-A2D2-C1236EB79507}" sibTransId="{4332298D-D12B-4C25-B16C-A9ED037BD468}"/>
    <dgm:cxn modelId="{752278CE-772E-4B0C-9BB3-E2EDE0BCAAD0}" type="presOf" srcId="{123E7AD3-354E-40AA-BDB9-5B7BFE263300}" destId="{0EFE5EC8-E2BD-4C3C-A6FE-F627369DC999}" srcOrd="0" destOrd="0" presId="urn:microsoft.com/office/officeart/2018/2/layout/IconCircleList"/>
    <dgm:cxn modelId="{D6801ED5-FD09-4665-9ADC-46DC58E8B73A}" type="presOf" srcId="{AA9686D8-57CF-415D-9C60-91857C5F7EE4}" destId="{22A02EED-E405-4B52-90FB-E652081482FE}" srcOrd="0" destOrd="0" presId="urn:microsoft.com/office/officeart/2018/2/layout/IconCircleList"/>
    <dgm:cxn modelId="{12AAF7F6-C1A8-4E49-AF6A-F3F2CA2ABE22}" srcId="{80AA474F-01CC-416E-AF3E-B27505EB5777}" destId="{3C461DE8-F609-4AD6-8BD9-D6D3C6105893}" srcOrd="2" destOrd="0" parTransId="{773BB5EE-E397-49B0-80C2-9BEEBE3B0AF3}" sibTransId="{F455051A-A09A-4F61-891B-74E40BAF0694}"/>
    <dgm:cxn modelId="{35C739FA-B7A4-4D84-8AE3-9CAE5DE8B227}" type="presOf" srcId="{80AA474F-01CC-416E-AF3E-B27505EB5777}" destId="{231BDF29-0B0D-4AF0-B969-CF34BCAF78A8}" srcOrd="0" destOrd="0" presId="urn:microsoft.com/office/officeart/2018/2/layout/IconCircleList"/>
    <dgm:cxn modelId="{3A48D1EC-EAB0-4EDB-9E77-0030F36E82F0}" type="presParOf" srcId="{231BDF29-0B0D-4AF0-B969-CF34BCAF78A8}" destId="{045AC91C-048D-42EF-9E55-C9997E31FC1D}" srcOrd="0" destOrd="0" presId="urn:microsoft.com/office/officeart/2018/2/layout/IconCircleList"/>
    <dgm:cxn modelId="{59850275-E828-4C93-8EA9-AB1FE967967F}" type="presParOf" srcId="{045AC91C-048D-42EF-9E55-C9997E31FC1D}" destId="{7482F586-3C4E-48F7-983C-ACC7A43E02F4}" srcOrd="0" destOrd="0" presId="urn:microsoft.com/office/officeart/2018/2/layout/IconCircleList"/>
    <dgm:cxn modelId="{0DD0DD97-ABB8-45BF-9959-7F213468B3DF}" type="presParOf" srcId="{7482F586-3C4E-48F7-983C-ACC7A43E02F4}" destId="{54FD4F5F-0427-4C3D-B05E-806D494F7264}" srcOrd="0" destOrd="0" presId="urn:microsoft.com/office/officeart/2018/2/layout/IconCircleList"/>
    <dgm:cxn modelId="{4CB088C6-AEDD-4270-805C-8583E1DA7C3F}" type="presParOf" srcId="{7482F586-3C4E-48F7-983C-ACC7A43E02F4}" destId="{51F65866-9AB7-4F50-BF2E-EB4F76A7454D}" srcOrd="1" destOrd="0" presId="urn:microsoft.com/office/officeart/2018/2/layout/IconCircleList"/>
    <dgm:cxn modelId="{1C43E721-438D-4761-B545-119AE1E9191E}" type="presParOf" srcId="{7482F586-3C4E-48F7-983C-ACC7A43E02F4}" destId="{6E6EBCB0-FCD2-4625-A545-69979DA97E2D}" srcOrd="2" destOrd="0" presId="urn:microsoft.com/office/officeart/2018/2/layout/IconCircleList"/>
    <dgm:cxn modelId="{2EA57D1D-AF61-48E8-A8A0-C50143906082}" type="presParOf" srcId="{7482F586-3C4E-48F7-983C-ACC7A43E02F4}" destId="{43681AC5-CFF7-4257-A5A8-9E984C602FA9}" srcOrd="3" destOrd="0" presId="urn:microsoft.com/office/officeart/2018/2/layout/IconCircleList"/>
    <dgm:cxn modelId="{84B497C7-1EB4-4968-9D31-D0333D869590}" type="presParOf" srcId="{045AC91C-048D-42EF-9E55-C9997E31FC1D}" destId="{05336378-565E-4C0F-9F38-99F444BCABF8}" srcOrd="1" destOrd="0" presId="urn:microsoft.com/office/officeart/2018/2/layout/IconCircleList"/>
    <dgm:cxn modelId="{D4B154ED-F68A-4F95-BDDB-9064A00D373B}" type="presParOf" srcId="{045AC91C-048D-42EF-9E55-C9997E31FC1D}" destId="{708B1AA7-8E42-4A01-8EE3-CEF8C2A4535C}" srcOrd="2" destOrd="0" presId="urn:microsoft.com/office/officeart/2018/2/layout/IconCircleList"/>
    <dgm:cxn modelId="{171B001F-D38D-4699-97BC-F5B64293354D}" type="presParOf" srcId="{708B1AA7-8E42-4A01-8EE3-CEF8C2A4535C}" destId="{AECD6B53-8ED5-4E57-8BC3-46FD293748FC}" srcOrd="0" destOrd="0" presId="urn:microsoft.com/office/officeart/2018/2/layout/IconCircleList"/>
    <dgm:cxn modelId="{169986C1-E26D-46B3-AA2A-82316316B564}" type="presParOf" srcId="{708B1AA7-8E42-4A01-8EE3-CEF8C2A4535C}" destId="{4A050BD8-F569-4659-9B8A-9D799CC1636D}" srcOrd="1" destOrd="0" presId="urn:microsoft.com/office/officeart/2018/2/layout/IconCircleList"/>
    <dgm:cxn modelId="{0B949CA5-B9FD-4F70-89A9-BF12032FAFBF}" type="presParOf" srcId="{708B1AA7-8E42-4A01-8EE3-CEF8C2A4535C}" destId="{C680399B-4570-4528-9B5B-43D084E21142}" srcOrd="2" destOrd="0" presId="urn:microsoft.com/office/officeart/2018/2/layout/IconCircleList"/>
    <dgm:cxn modelId="{CBAE201B-2966-4BE4-B8CD-76A24C1692A7}" type="presParOf" srcId="{708B1AA7-8E42-4A01-8EE3-CEF8C2A4535C}" destId="{601A82DE-5B61-4D4B-9D94-E81B7D6D10AF}" srcOrd="3" destOrd="0" presId="urn:microsoft.com/office/officeart/2018/2/layout/IconCircleList"/>
    <dgm:cxn modelId="{8E930027-960E-401A-B5C8-B23AB8FB0FF5}" type="presParOf" srcId="{045AC91C-048D-42EF-9E55-C9997E31FC1D}" destId="{9BF6FFFB-0AE2-4446-9CE9-2BE00FC413AD}" srcOrd="3" destOrd="0" presId="urn:microsoft.com/office/officeart/2018/2/layout/IconCircleList"/>
    <dgm:cxn modelId="{61684F1F-F862-44F0-BC9D-D4B7758E36FF}" type="presParOf" srcId="{045AC91C-048D-42EF-9E55-C9997E31FC1D}" destId="{8FFAF4CE-10DA-41C7-BB8D-A8E8736BBC77}" srcOrd="4" destOrd="0" presId="urn:microsoft.com/office/officeart/2018/2/layout/IconCircleList"/>
    <dgm:cxn modelId="{338D2442-9A28-4752-9449-A3D7869452C1}" type="presParOf" srcId="{8FFAF4CE-10DA-41C7-BB8D-A8E8736BBC77}" destId="{FE067664-91C4-4498-BA67-D7934A6CEB6D}" srcOrd="0" destOrd="0" presId="urn:microsoft.com/office/officeart/2018/2/layout/IconCircleList"/>
    <dgm:cxn modelId="{DC0BECAF-F9CF-408F-AF84-E405E9111CA7}" type="presParOf" srcId="{8FFAF4CE-10DA-41C7-BB8D-A8E8736BBC77}" destId="{E72A2186-5B42-44FE-8F74-6B34FF4AC717}" srcOrd="1" destOrd="0" presId="urn:microsoft.com/office/officeart/2018/2/layout/IconCircleList"/>
    <dgm:cxn modelId="{9769DA82-ACA8-4B66-8523-32501FAD0350}" type="presParOf" srcId="{8FFAF4CE-10DA-41C7-BB8D-A8E8736BBC77}" destId="{F7C730EA-E988-405F-8674-2E6CF56F3B5D}" srcOrd="2" destOrd="0" presId="urn:microsoft.com/office/officeart/2018/2/layout/IconCircleList"/>
    <dgm:cxn modelId="{D17F2B2D-497D-4790-8122-E2412FF8B055}" type="presParOf" srcId="{8FFAF4CE-10DA-41C7-BB8D-A8E8736BBC77}" destId="{CF7125C4-2C63-41D9-AFFE-D6482229D888}" srcOrd="3" destOrd="0" presId="urn:microsoft.com/office/officeart/2018/2/layout/IconCircleList"/>
    <dgm:cxn modelId="{7DCF62EC-1DEF-452C-BB16-37C5311B1914}" type="presParOf" srcId="{045AC91C-048D-42EF-9E55-C9997E31FC1D}" destId="{3A16C5AC-F79D-4101-8643-F0FD48B6CCAE}" srcOrd="5" destOrd="0" presId="urn:microsoft.com/office/officeart/2018/2/layout/IconCircleList"/>
    <dgm:cxn modelId="{77A5EB44-E26B-41A5-B019-1D9C724C7D21}" type="presParOf" srcId="{045AC91C-048D-42EF-9E55-C9997E31FC1D}" destId="{A3E4F54D-C389-4D55-80FC-64BCA31083C4}" srcOrd="6" destOrd="0" presId="urn:microsoft.com/office/officeart/2018/2/layout/IconCircleList"/>
    <dgm:cxn modelId="{3DC18A86-A16B-4F3C-AAFE-072821D0BF9F}" type="presParOf" srcId="{A3E4F54D-C389-4D55-80FC-64BCA31083C4}" destId="{CD9A4550-8944-47EB-9D73-26D436A370B4}" srcOrd="0" destOrd="0" presId="urn:microsoft.com/office/officeart/2018/2/layout/IconCircleList"/>
    <dgm:cxn modelId="{C9DD875F-791E-4E75-8204-131B513F549E}" type="presParOf" srcId="{A3E4F54D-C389-4D55-80FC-64BCA31083C4}" destId="{98D1CD75-26D5-4F53-8F27-18310E7F0A37}" srcOrd="1" destOrd="0" presId="urn:microsoft.com/office/officeart/2018/2/layout/IconCircleList"/>
    <dgm:cxn modelId="{701881D1-3C5C-47A4-947B-64DD3B8C1BCF}" type="presParOf" srcId="{A3E4F54D-C389-4D55-80FC-64BCA31083C4}" destId="{D3924CFC-026E-47ED-9592-E7E115EDB8AA}" srcOrd="2" destOrd="0" presId="urn:microsoft.com/office/officeart/2018/2/layout/IconCircleList"/>
    <dgm:cxn modelId="{7B9C4BBD-BFBF-48FC-8933-54E0B8CA9741}" type="presParOf" srcId="{A3E4F54D-C389-4D55-80FC-64BCA31083C4}" destId="{42B62D7D-8F9E-4B09-BCB8-E555FAA2F88C}" srcOrd="3" destOrd="0" presId="urn:microsoft.com/office/officeart/2018/2/layout/IconCircleList"/>
    <dgm:cxn modelId="{0276FCC4-C108-44B4-AD11-9B069F27AB67}" type="presParOf" srcId="{045AC91C-048D-42EF-9E55-C9997E31FC1D}" destId="{0EFE5EC8-E2BD-4C3C-A6FE-F627369DC999}" srcOrd="7" destOrd="0" presId="urn:microsoft.com/office/officeart/2018/2/layout/IconCircleList"/>
    <dgm:cxn modelId="{9A2099F5-2AF3-4850-B063-DB881DDE9E47}" type="presParOf" srcId="{045AC91C-048D-42EF-9E55-C9997E31FC1D}" destId="{3B0B1204-1942-4861-B0B2-9270A5F32372}" srcOrd="8" destOrd="0" presId="urn:microsoft.com/office/officeart/2018/2/layout/IconCircleList"/>
    <dgm:cxn modelId="{B51F503C-0F5B-427D-A1B1-BA2DBF4715CA}" type="presParOf" srcId="{3B0B1204-1942-4861-B0B2-9270A5F32372}" destId="{3B36016B-FDAE-4556-A0FB-7CEC92669345}" srcOrd="0" destOrd="0" presId="urn:microsoft.com/office/officeart/2018/2/layout/IconCircleList"/>
    <dgm:cxn modelId="{F063BF72-863B-41E6-A755-C24EE2958E49}" type="presParOf" srcId="{3B0B1204-1942-4861-B0B2-9270A5F32372}" destId="{AB6FB980-4903-471A-B3A8-5710D44F1239}" srcOrd="1" destOrd="0" presId="urn:microsoft.com/office/officeart/2018/2/layout/IconCircleList"/>
    <dgm:cxn modelId="{4257705E-18B0-4783-8730-E8B3297C38FB}" type="presParOf" srcId="{3B0B1204-1942-4861-B0B2-9270A5F32372}" destId="{87AFC53F-1CD7-4F4A-9328-D0EA1FCEB2F4}" srcOrd="2" destOrd="0" presId="urn:microsoft.com/office/officeart/2018/2/layout/IconCircleList"/>
    <dgm:cxn modelId="{F09146E6-074E-4B3F-8D53-D28B64D70CFF}" type="presParOf" srcId="{3B0B1204-1942-4861-B0B2-9270A5F32372}" destId="{A27A3D6B-35B0-4661-A236-0B8794223934}" srcOrd="3" destOrd="0" presId="urn:microsoft.com/office/officeart/2018/2/layout/IconCircleList"/>
    <dgm:cxn modelId="{213EA6F5-1362-4471-BD5A-5B66A5E161B1}" type="presParOf" srcId="{045AC91C-048D-42EF-9E55-C9997E31FC1D}" destId="{CA425BE8-4C2C-4FE2-91C0-D2199C0E8D3F}" srcOrd="9" destOrd="0" presId="urn:microsoft.com/office/officeart/2018/2/layout/IconCircleList"/>
    <dgm:cxn modelId="{D1712261-F6F9-443D-B5C1-A942CD54B555}" type="presParOf" srcId="{045AC91C-048D-42EF-9E55-C9997E31FC1D}" destId="{AE1EF4E6-D94C-4920-8FF2-FF69D25038DC}" srcOrd="10" destOrd="0" presId="urn:microsoft.com/office/officeart/2018/2/layout/IconCircleList"/>
    <dgm:cxn modelId="{67323244-1374-4BB9-AE26-195425B6B73B}" type="presParOf" srcId="{AE1EF4E6-D94C-4920-8FF2-FF69D25038DC}" destId="{676DEE4C-A7C6-46CA-BDB8-D8363DE98B20}" srcOrd="0" destOrd="0" presId="urn:microsoft.com/office/officeart/2018/2/layout/IconCircleList"/>
    <dgm:cxn modelId="{22B2C5E1-15FD-4F35-93F9-B1E338324D50}" type="presParOf" srcId="{AE1EF4E6-D94C-4920-8FF2-FF69D25038DC}" destId="{6FD32D21-9945-4C65-BB91-0CF0BDD6889C}" srcOrd="1" destOrd="0" presId="urn:microsoft.com/office/officeart/2018/2/layout/IconCircleList"/>
    <dgm:cxn modelId="{BAE4C53D-B374-4F47-9E8F-E13F270C143B}" type="presParOf" srcId="{AE1EF4E6-D94C-4920-8FF2-FF69D25038DC}" destId="{9A96655F-229A-44B4-8C88-36231949ACE8}" srcOrd="2" destOrd="0" presId="urn:microsoft.com/office/officeart/2018/2/layout/IconCircleList"/>
    <dgm:cxn modelId="{2A8A2F82-EC1C-4A3F-90BD-E6933A6D9E29}" type="presParOf" srcId="{AE1EF4E6-D94C-4920-8FF2-FF69D25038DC}" destId="{22A02EED-E405-4B52-90FB-E652081482FE}"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2DF05B-1E60-4CCE-9BDB-DEE5E4AF1D87}"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D8E891E-D092-4623-BFD3-ACB86397D3B4}">
      <dgm:prSet/>
      <dgm:spPr/>
      <dgm:t>
        <a:bodyPr/>
        <a:lstStyle/>
        <a:p>
          <a:pPr>
            <a:defRPr cap="all"/>
          </a:pPr>
          <a:r>
            <a:rPr lang="en-US"/>
            <a:t>Weather forecasting: Predicting rainfall, storms.</a:t>
          </a:r>
        </a:p>
      </dgm:t>
    </dgm:pt>
    <dgm:pt modelId="{517E3A10-3E7E-46BE-81C0-CE7F0EFD2D93}" type="parTrans" cxnId="{3C11CCC5-ECD5-4E74-99D9-E70905F28B36}">
      <dgm:prSet/>
      <dgm:spPr/>
      <dgm:t>
        <a:bodyPr/>
        <a:lstStyle/>
        <a:p>
          <a:endParaRPr lang="en-US"/>
        </a:p>
      </dgm:t>
    </dgm:pt>
    <dgm:pt modelId="{8AF2797F-1BDF-4F28-A282-5452F0E7E368}" type="sibTrans" cxnId="{3C11CCC5-ECD5-4E74-99D9-E70905F28B36}">
      <dgm:prSet/>
      <dgm:spPr/>
      <dgm:t>
        <a:bodyPr/>
        <a:lstStyle/>
        <a:p>
          <a:endParaRPr lang="en-US"/>
        </a:p>
      </dgm:t>
    </dgm:pt>
    <dgm:pt modelId="{D2EBEE0F-7D18-4CA5-83BF-0B4F660CA4B4}">
      <dgm:prSet/>
      <dgm:spPr/>
      <dgm:t>
        <a:bodyPr/>
        <a:lstStyle/>
        <a:p>
          <a:pPr>
            <a:defRPr cap="all"/>
          </a:pPr>
          <a:r>
            <a:rPr lang="en-US"/>
            <a:t>Agriculture: Farmers rely on precipitation for crops.</a:t>
          </a:r>
        </a:p>
      </dgm:t>
    </dgm:pt>
    <dgm:pt modelId="{A212AC9C-92B9-4AA5-B790-D7D4D44A62AC}" type="parTrans" cxnId="{ED929EE6-461B-463B-96A7-1F51434FE0F0}">
      <dgm:prSet/>
      <dgm:spPr/>
      <dgm:t>
        <a:bodyPr/>
        <a:lstStyle/>
        <a:p>
          <a:endParaRPr lang="en-US"/>
        </a:p>
      </dgm:t>
    </dgm:pt>
    <dgm:pt modelId="{288676B9-2A18-42EF-9592-F91DF79B4890}" type="sibTrans" cxnId="{ED929EE6-461B-463B-96A7-1F51434FE0F0}">
      <dgm:prSet/>
      <dgm:spPr/>
      <dgm:t>
        <a:bodyPr/>
        <a:lstStyle/>
        <a:p>
          <a:endParaRPr lang="en-US"/>
        </a:p>
      </dgm:t>
    </dgm:pt>
    <dgm:pt modelId="{377AACB0-B605-4E99-8ECE-DC07049EAE43}">
      <dgm:prSet/>
      <dgm:spPr/>
      <dgm:t>
        <a:bodyPr/>
        <a:lstStyle/>
        <a:p>
          <a:pPr>
            <a:defRPr cap="all"/>
          </a:pPr>
          <a:r>
            <a:rPr lang="en-US"/>
            <a:t>Urban planning: Managing runoff and water supplies.</a:t>
          </a:r>
        </a:p>
      </dgm:t>
    </dgm:pt>
    <dgm:pt modelId="{4048809A-D8EE-4C8E-9871-972E33FEAE4F}" type="parTrans" cxnId="{E31D2767-A383-4380-A6D6-38DD4B6CB550}">
      <dgm:prSet/>
      <dgm:spPr/>
      <dgm:t>
        <a:bodyPr/>
        <a:lstStyle/>
        <a:p>
          <a:endParaRPr lang="en-US"/>
        </a:p>
      </dgm:t>
    </dgm:pt>
    <dgm:pt modelId="{98340731-E2DF-4AB9-BC6B-2EB8BB2EE896}" type="sibTrans" cxnId="{E31D2767-A383-4380-A6D6-38DD4B6CB550}">
      <dgm:prSet/>
      <dgm:spPr/>
      <dgm:t>
        <a:bodyPr/>
        <a:lstStyle/>
        <a:p>
          <a:endParaRPr lang="en-US"/>
        </a:p>
      </dgm:t>
    </dgm:pt>
    <dgm:pt modelId="{D2D0E9E7-C18D-4E23-9DA9-F96EF57B77DC}" type="pres">
      <dgm:prSet presAssocID="{A82DF05B-1E60-4CCE-9BDB-DEE5E4AF1D87}" presName="root" presStyleCnt="0">
        <dgm:presLayoutVars>
          <dgm:dir/>
          <dgm:resizeHandles val="exact"/>
        </dgm:presLayoutVars>
      </dgm:prSet>
      <dgm:spPr/>
    </dgm:pt>
    <dgm:pt modelId="{AE34B872-8F50-4E79-84F6-31429D60F62B}" type="pres">
      <dgm:prSet presAssocID="{3D8E891E-D092-4623-BFD3-ACB86397D3B4}" presName="compNode" presStyleCnt="0"/>
      <dgm:spPr/>
    </dgm:pt>
    <dgm:pt modelId="{0BCED01D-58AB-49EE-BEE7-AA38F577EE7C}" type="pres">
      <dgm:prSet presAssocID="{3D8E891E-D092-4623-BFD3-ACB86397D3B4}" presName="iconBgRect" presStyleLbl="bgShp" presStyleIdx="0" presStyleCnt="3"/>
      <dgm:spPr/>
    </dgm:pt>
    <dgm:pt modelId="{F56C7B47-324E-4883-80DE-74BF2B0815E3}" type="pres">
      <dgm:prSet presAssocID="{3D8E891E-D092-4623-BFD3-ACB86397D3B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ain"/>
        </a:ext>
      </dgm:extLst>
    </dgm:pt>
    <dgm:pt modelId="{B6C8F568-91E8-4866-AE59-CFCC8EAB8B2A}" type="pres">
      <dgm:prSet presAssocID="{3D8E891E-D092-4623-BFD3-ACB86397D3B4}" presName="spaceRect" presStyleCnt="0"/>
      <dgm:spPr/>
    </dgm:pt>
    <dgm:pt modelId="{D9ECEB82-C5C5-4592-9BB9-950C90FC3D31}" type="pres">
      <dgm:prSet presAssocID="{3D8E891E-D092-4623-BFD3-ACB86397D3B4}" presName="textRect" presStyleLbl="revTx" presStyleIdx="0" presStyleCnt="3">
        <dgm:presLayoutVars>
          <dgm:chMax val="1"/>
          <dgm:chPref val="1"/>
        </dgm:presLayoutVars>
      </dgm:prSet>
      <dgm:spPr/>
    </dgm:pt>
    <dgm:pt modelId="{0A52375A-A772-46F5-9E06-63BFCB616E90}" type="pres">
      <dgm:prSet presAssocID="{8AF2797F-1BDF-4F28-A282-5452F0E7E368}" presName="sibTrans" presStyleCnt="0"/>
      <dgm:spPr/>
    </dgm:pt>
    <dgm:pt modelId="{B1935A64-D478-46B7-8059-DE7FCBA7F94A}" type="pres">
      <dgm:prSet presAssocID="{D2EBEE0F-7D18-4CA5-83BF-0B4F660CA4B4}" presName="compNode" presStyleCnt="0"/>
      <dgm:spPr/>
    </dgm:pt>
    <dgm:pt modelId="{9079A92F-BFEB-4FC6-8B5C-ED966A0CF47F}" type="pres">
      <dgm:prSet presAssocID="{D2EBEE0F-7D18-4CA5-83BF-0B4F660CA4B4}" presName="iconBgRect" presStyleLbl="bgShp" presStyleIdx="1" presStyleCnt="3"/>
      <dgm:spPr/>
    </dgm:pt>
    <dgm:pt modelId="{128E39B3-02CB-434F-B29B-0D48A5433761}" type="pres">
      <dgm:prSet presAssocID="{D2EBEE0F-7D18-4CA5-83BF-0B4F660CA4B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arm scene"/>
        </a:ext>
      </dgm:extLst>
    </dgm:pt>
    <dgm:pt modelId="{75A72172-E59C-4C0E-AEAA-CBC5E1E86786}" type="pres">
      <dgm:prSet presAssocID="{D2EBEE0F-7D18-4CA5-83BF-0B4F660CA4B4}" presName="spaceRect" presStyleCnt="0"/>
      <dgm:spPr/>
    </dgm:pt>
    <dgm:pt modelId="{8F74C757-98A2-42D8-9A28-0F8ADE3651CD}" type="pres">
      <dgm:prSet presAssocID="{D2EBEE0F-7D18-4CA5-83BF-0B4F660CA4B4}" presName="textRect" presStyleLbl="revTx" presStyleIdx="1" presStyleCnt="3">
        <dgm:presLayoutVars>
          <dgm:chMax val="1"/>
          <dgm:chPref val="1"/>
        </dgm:presLayoutVars>
      </dgm:prSet>
      <dgm:spPr/>
    </dgm:pt>
    <dgm:pt modelId="{7BDEBBEB-6F6A-46AE-940D-FB66D1E11DA1}" type="pres">
      <dgm:prSet presAssocID="{288676B9-2A18-42EF-9592-F91DF79B4890}" presName="sibTrans" presStyleCnt="0"/>
      <dgm:spPr/>
    </dgm:pt>
    <dgm:pt modelId="{3041F368-5A90-48DE-9860-038C75C28378}" type="pres">
      <dgm:prSet presAssocID="{377AACB0-B605-4E99-8ECE-DC07049EAE43}" presName="compNode" presStyleCnt="0"/>
      <dgm:spPr/>
    </dgm:pt>
    <dgm:pt modelId="{6139D69A-6868-4244-8973-F922FD1817A3}" type="pres">
      <dgm:prSet presAssocID="{377AACB0-B605-4E99-8ECE-DC07049EAE43}" presName="iconBgRect" presStyleLbl="bgShp" presStyleIdx="2" presStyleCnt="3"/>
      <dgm:spPr/>
    </dgm:pt>
    <dgm:pt modelId="{5A6785C0-FE3C-4C46-931C-7A27F7761D57}" type="pres">
      <dgm:prSet presAssocID="{377AACB0-B605-4E99-8ECE-DC07049EAE4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ity"/>
        </a:ext>
      </dgm:extLst>
    </dgm:pt>
    <dgm:pt modelId="{31621C21-A66E-4095-B725-F89C8A5C4F00}" type="pres">
      <dgm:prSet presAssocID="{377AACB0-B605-4E99-8ECE-DC07049EAE43}" presName="spaceRect" presStyleCnt="0"/>
      <dgm:spPr/>
    </dgm:pt>
    <dgm:pt modelId="{4CF2791D-BBB4-4EE5-82DE-E05535468C11}" type="pres">
      <dgm:prSet presAssocID="{377AACB0-B605-4E99-8ECE-DC07049EAE43}" presName="textRect" presStyleLbl="revTx" presStyleIdx="2" presStyleCnt="3">
        <dgm:presLayoutVars>
          <dgm:chMax val="1"/>
          <dgm:chPref val="1"/>
        </dgm:presLayoutVars>
      </dgm:prSet>
      <dgm:spPr/>
    </dgm:pt>
  </dgm:ptLst>
  <dgm:cxnLst>
    <dgm:cxn modelId="{FEF2FD10-D14B-4B3B-BA19-C6F35FFF4FE0}" type="presOf" srcId="{A82DF05B-1E60-4CCE-9BDB-DEE5E4AF1D87}" destId="{D2D0E9E7-C18D-4E23-9DA9-F96EF57B77DC}" srcOrd="0" destOrd="0" presId="urn:microsoft.com/office/officeart/2018/5/layout/IconCircleLabelList"/>
    <dgm:cxn modelId="{3B8DB717-0F30-4FEF-A7D3-FF6EA7D77F62}" type="presOf" srcId="{3D8E891E-D092-4623-BFD3-ACB86397D3B4}" destId="{D9ECEB82-C5C5-4592-9BB9-950C90FC3D31}" srcOrd="0" destOrd="0" presId="urn:microsoft.com/office/officeart/2018/5/layout/IconCircleLabelList"/>
    <dgm:cxn modelId="{0254D929-B13E-46C6-812A-4C3FAD189D4E}" type="presOf" srcId="{377AACB0-B605-4E99-8ECE-DC07049EAE43}" destId="{4CF2791D-BBB4-4EE5-82DE-E05535468C11}" srcOrd="0" destOrd="0" presId="urn:microsoft.com/office/officeart/2018/5/layout/IconCircleLabelList"/>
    <dgm:cxn modelId="{E31D2767-A383-4380-A6D6-38DD4B6CB550}" srcId="{A82DF05B-1E60-4CCE-9BDB-DEE5E4AF1D87}" destId="{377AACB0-B605-4E99-8ECE-DC07049EAE43}" srcOrd="2" destOrd="0" parTransId="{4048809A-D8EE-4C8E-9871-972E33FEAE4F}" sibTransId="{98340731-E2DF-4AB9-BC6B-2EB8BB2EE896}"/>
    <dgm:cxn modelId="{3C11CCC5-ECD5-4E74-99D9-E70905F28B36}" srcId="{A82DF05B-1E60-4CCE-9BDB-DEE5E4AF1D87}" destId="{3D8E891E-D092-4623-BFD3-ACB86397D3B4}" srcOrd="0" destOrd="0" parTransId="{517E3A10-3E7E-46BE-81C0-CE7F0EFD2D93}" sibTransId="{8AF2797F-1BDF-4F28-A282-5452F0E7E368}"/>
    <dgm:cxn modelId="{0C7873DC-C865-4509-A334-4E3E3E4FF660}" type="presOf" srcId="{D2EBEE0F-7D18-4CA5-83BF-0B4F660CA4B4}" destId="{8F74C757-98A2-42D8-9A28-0F8ADE3651CD}" srcOrd="0" destOrd="0" presId="urn:microsoft.com/office/officeart/2018/5/layout/IconCircleLabelList"/>
    <dgm:cxn modelId="{ED929EE6-461B-463B-96A7-1F51434FE0F0}" srcId="{A82DF05B-1E60-4CCE-9BDB-DEE5E4AF1D87}" destId="{D2EBEE0F-7D18-4CA5-83BF-0B4F660CA4B4}" srcOrd="1" destOrd="0" parTransId="{A212AC9C-92B9-4AA5-B790-D7D4D44A62AC}" sibTransId="{288676B9-2A18-42EF-9592-F91DF79B4890}"/>
    <dgm:cxn modelId="{67BE7B90-FC5C-4A78-BB23-D732B1199A93}" type="presParOf" srcId="{D2D0E9E7-C18D-4E23-9DA9-F96EF57B77DC}" destId="{AE34B872-8F50-4E79-84F6-31429D60F62B}" srcOrd="0" destOrd="0" presId="urn:microsoft.com/office/officeart/2018/5/layout/IconCircleLabelList"/>
    <dgm:cxn modelId="{B75D259C-AC62-4ABE-9AD6-34E64918EA9C}" type="presParOf" srcId="{AE34B872-8F50-4E79-84F6-31429D60F62B}" destId="{0BCED01D-58AB-49EE-BEE7-AA38F577EE7C}" srcOrd="0" destOrd="0" presId="urn:microsoft.com/office/officeart/2018/5/layout/IconCircleLabelList"/>
    <dgm:cxn modelId="{65F6F3EB-7E21-47AC-A10A-1AE8448DB61A}" type="presParOf" srcId="{AE34B872-8F50-4E79-84F6-31429D60F62B}" destId="{F56C7B47-324E-4883-80DE-74BF2B0815E3}" srcOrd="1" destOrd="0" presId="urn:microsoft.com/office/officeart/2018/5/layout/IconCircleLabelList"/>
    <dgm:cxn modelId="{9B9BA520-8AA5-4D0C-BDCE-4A3691A19449}" type="presParOf" srcId="{AE34B872-8F50-4E79-84F6-31429D60F62B}" destId="{B6C8F568-91E8-4866-AE59-CFCC8EAB8B2A}" srcOrd="2" destOrd="0" presId="urn:microsoft.com/office/officeart/2018/5/layout/IconCircleLabelList"/>
    <dgm:cxn modelId="{7F15EC8F-4C7D-4BE9-B1A4-D5DCFE101B43}" type="presParOf" srcId="{AE34B872-8F50-4E79-84F6-31429D60F62B}" destId="{D9ECEB82-C5C5-4592-9BB9-950C90FC3D31}" srcOrd="3" destOrd="0" presId="urn:microsoft.com/office/officeart/2018/5/layout/IconCircleLabelList"/>
    <dgm:cxn modelId="{EF949E0F-89A0-4BEE-A9F1-F14EFD8AD587}" type="presParOf" srcId="{D2D0E9E7-C18D-4E23-9DA9-F96EF57B77DC}" destId="{0A52375A-A772-46F5-9E06-63BFCB616E90}" srcOrd="1" destOrd="0" presId="urn:microsoft.com/office/officeart/2018/5/layout/IconCircleLabelList"/>
    <dgm:cxn modelId="{1B349F0D-A684-431C-9E6E-D8E4230C70EC}" type="presParOf" srcId="{D2D0E9E7-C18D-4E23-9DA9-F96EF57B77DC}" destId="{B1935A64-D478-46B7-8059-DE7FCBA7F94A}" srcOrd="2" destOrd="0" presId="urn:microsoft.com/office/officeart/2018/5/layout/IconCircleLabelList"/>
    <dgm:cxn modelId="{69E68532-3AD9-4CEA-B423-7BCB711043CF}" type="presParOf" srcId="{B1935A64-D478-46B7-8059-DE7FCBA7F94A}" destId="{9079A92F-BFEB-4FC6-8B5C-ED966A0CF47F}" srcOrd="0" destOrd="0" presId="urn:microsoft.com/office/officeart/2018/5/layout/IconCircleLabelList"/>
    <dgm:cxn modelId="{E241BB82-32FA-492B-B1BC-0C1E422FBDD6}" type="presParOf" srcId="{B1935A64-D478-46B7-8059-DE7FCBA7F94A}" destId="{128E39B3-02CB-434F-B29B-0D48A5433761}" srcOrd="1" destOrd="0" presId="urn:microsoft.com/office/officeart/2018/5/layout/IconCircleLabelList"/>
    <dgm:cxn modelId="{B9244749-813A-4992-A402-CA0D69A997FE}" type="presParOf" srcId="{B1935A64-D478-46B7-8059-DE7FCBA7F94A}" destId="{75A72172-E59C-4C0E-AEAA-CBC5E1E86786}" srcOrd="2" destOrd="0" presId="urn:microsoft.com/office/officeart/2018/5/layout/IconCircleLabelList"/>
    <dgm:cxn modelId="{6D5F00A3-81AE-486D-954B-EED5C6D8C6AB}" type="presParOf" srcId="{B1935A64-D478-46B7-8059-DE7FCBA7F94A}" destId="{8F74C757-98A2-42D8-9A28-0F8ADE3651CD}" srcOrd="3" destOrd="0" presId="urn:microsoft.com/office/officeart/2018/5/layout/IconCircleLabelList"/>
    <dgm:cxn modelId="{179345C5-CB90-4A81-B6C7-FBE81B1C12BA}" type="presParOf" srcId="{D2D0E9E7-C18D-4E23-9DA9-F96EF57B77DC}" destId="{7BDEBBEB-6F6A-46AE-940D-FB66D1E11DA1}" srcOrd="3" destOrd="0" presId="urn:microsoft.com/office/officeart/2018/5/layout/IconCircleLabelList"/>
    <dgm:cxn modelId="{404653BE-5271-41B3-94C2-3737A11FF383}" type="presParOf" srcId="{D2D0E9E7-C18D-4E23-9DA9-F96EF57B77DC}" destId="{3041F368-5A90-48DE-9860-038C75C28378}" srcOrd="4" destOrd="0" presId="urn:microsoft.com/office/officeart/2018/5/layout/IconCircleLabelList"/>
    <dgm:cxn modelId="{A315D079-FB47-4CC1-8C63-C14C8D59F48C}" type="presParOf" srcId="{3041F368-5A90-48DE-9860-038C75C28378}" destId="{6139D69A-6868-4244-8973-F922FD1817A3}" srcOrd="0" destOrd="0" presId="urn:microsoft.com/office/officeart/2018/5/layout/IconCircleLabelList"/>
    <dgm:cxn modelId="{824AB3F3-C473-46BC-8F33-A7FC10C25CFC}" type="presParOf" srcId="{3041F368-5A90-48DE-9860-038C75C28378}" destId="{5A6785C0-FE3C-4C46-931C-7A27F7761D57}" srcOrd="1" destOrd="0" presId="urn:microsoft.com/office/officeart/2018/5/layout/IconCircleLabelList"/>
    <dgm:cxn modelId="{B0760522-3C29-42D2-A784-9429FEA19609}" type="presParOf" srcId="{3041F368-5A90-48DE-9860-038C75C28378}" destId="{31621C21-A66E-4095-B725-F89C8A5C4F00}" srcOrd="2" destOrd="0" presId="urn:microsoft.com/office/officeart/2018/5/layout/IconCircleLabelList"/>
    <dgm:cxn modelId="{2D8DB9B2-C2F7-40FC-9F4A-C4AB0153C85D}" type="presParOf" srcId="{3041F368-5A90-48DE-9860-038C75C28378}" destId="{4CF2791D-BBB4-4EE5-82DE-E05535468C11}"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698B8C-7428-492C-91BC-D2BBE1C57E1D}"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590E9BEF-3417-40BB-9AEC-D90E5C047C0E}">
      <dgm:prSet custT="1"/>
      <dgm:spPr/>
      <dgm:t>
        <a:bodyPr/>
        <a:lstStyle/>
        <a:p>
          <a:r>
            <a:rPr lang="en-US" sz="2400"/>
            <a:t>Name two stages of the water cycle and explain what happens in each.</a:t>
          </a:r>
        </a:p>
      </dgm:t>
    </dgm:pt>
    <dgm:pt modelId="{35AD4F63-09FF-4BF6-9D5D-8FE6FBB7F44B}" type="parTrans" cxnId="{0985D1B1-31FB-42BF-8872-34B60BA7E1F9}">
      <dgm:prSet/>
      <dgm:spPr/>
      <dgm:t>
        <a:bodyPr/>
        <a:lstStyle/>
        <a:p>
          <a:endParaRPr lang="en-US" sz="2000"/>
        </a:p>
      </dgm:t>
    </dgm:pt>
    <dgm:pt modelId="{788BAE25-85EC-4201-B83C-C550BADAEA57}" type="sibTrans" cxnId="{0985D1B1-31FB-42BF-8872-34B60BA7E1F9}">
      <dgm:prSet/>
      <dgm:spPr/>
      <dgm:t>
        <a:bodyPr/>
        <a:lstStyle/>
        <a:p>
          <a:endParaRPr lang="en-US" sz="2000"/>
        </a:p>
      </dgm:t>
    </dgm:pt>
    <dgm:pt modelId="{8A80F687-5660-4519-AB5F-3F1D6B595FEF}">
      <dgm:prSet custT="1"/>
      <dgm:spPr/>
      <dgm:t>
        <a:bodyPr/>
        <a:lstStyle/>
        <a:p>
          <a:r>
            <a:rPr lang="en-US" sz="2400"/>
            <a:t>Why is the water cycle important to people, plants, and animals?</a:t>
          </a:r>
        </a:p>
      </dgm:t>
    </dgm:pt>
    <dgm:pt modelId="{8E146F8A-0A4E-49E2-8114-A1EE22323AC2}" type="parTrans" cxnId="{E0FC95C0-D673-42B2-BC0F-FD37935C85C7}">
      <dgm:prSet/>
      <dgm:spPr/>
      <dgm:t>
        <a:bodyPr/>
        <a:lstStyle/>
        <a:p>
          <a:endParaRPr lang="en-US" sz="2000"/>
        </a:p>
      </dgm:t>
    </dgm:pt>
    <dgm:pt modelId="{A3EA3A74-2B6D-4D0F-A704-9CC285C3D212}" type="sibTrans" cxnId="{E0FC95C0-D673-42B2-BC0F-FD37935C85C7}">
      <dgm:prSet/>
      <dgm:spPr/>
      <dgm:t>
        <a:bodyPr/>
        <a:lstStyle/>
        <a:p>
          <a:endParaRPr lang="en-US" sz="2000"/>
        </a:p>
      </dgm:t>
    </dgm:pt>
    <dgm:pt modelId="{1712DA1A-010B-4232-B981-C2AAB48EF4EF}" type="pres">
      <dgm:prSet presAssocID="{BD698B8C-7428-492C-91BC-D2BBE1C57E1D}" presName="root" presStyleCnt="0">
        <dgm:presLayoutVars>
          <dgm:dir/>
          <dgm:resizeHandles val="exact"/>
        </dgm:presLayoutVars>
      </dgm:prSet>
      <dgm:spPr/>
    </dgm:pt>
    <dgm:pt modelId="{8C95F027-7AED-44D1-9200-02094260201F}" type="pres">
      <dgm:prSet presAssocID="{590E9BEF-3417-40BB-9AEC-D90E5C047C0E}" presName="compNode" presStyleCnt="0"/>
      <dgm:spPr/>
    </dgm:pt>
    <dgm:pt modelId="{313A5D60-3548-405E-B355-C0F0CCDFA569}" type="pres">
      <dgm:prSet presAssocID="{590E9BEF-3417-40BB-9AEC-D90E5C047C0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rrow Circle"/>
        </a:ext>
      </dgm:extLst>
    </dgm:pt>
    <dgm:pt modelId="{01E739A8-5949-4E21-A476-9906FED44EB4}" type="pres">
      <dgm:prSet presAssocID="{590E9BEF-3417-40BB-9AEC-D90E5C047C0E}" presName="spaceRect" presStyleCnt="0"/>
      <dgm:spPr/>
    </dgm:pt>
    <dgm:pt modelId="{6AC21C30-0512-4FFD-869B-64BD87A51F98}" type="pres">
      <dgm:prSet presAssocID="{590E9BEF-3417-40BB-9AEC-D90E5C047C0E}" presName="textRect" presStyleLbl="revTx" presStyleIdx="0" presStyleCnt="2">
        <dgm:presLayoutVars>
          <dgm:chMax val="1"/>
          <dgm:chPref val="1"/>
        </dgm:presLayoutVars>
      </dgm:prSet>
      <dgm:spPr/>
    </dgm:pt>
    <dgm:pt modelId="{C92C46BA-C64E-4ADD-ADD2-2E67DBC7C444}" type="pres">
      <dgm:prSet presAssocID="{788BAE25-85EC-4201-B83C-C550BADAEA57}" presName="sibTrans" presStyleCnt="0"/>
      <dgm:spPr/>
    </dgm:pt>
    <dgm:pt modelId="{2BB028FE-CBEA-4BE8-B5C2-BCB1C4670F11}" type="pres">
      <dgm:prSet presAssocID="{8A80F687-5660-4519-AB5F-3F1D6B595FEF}" presName="compNode" presStyleCnt="0"/>
      <dgm:spPr/>
    </dgm:pt>
    <dgm:pt modelId="{D42C031C-27FC-417B-A5F9-2D985D51C300}" type="pres">
      <dgm:prSet presAssocID="{8A80F687-5660-4519-AB5F-3F1D6B595FE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tering pot"/>
        </a:ext>
      </dgm:extLst>
    </dgm:pt>
    <dgm:pt modelId="{5BB87293-B51C-45FA-B14B-4D84A43CDFCB}" type="pres">
      <dgm:prSet presAssocID="{8A80F687-5660-4519-AB5F-3F1D6B595FEF}" presName="spaceRect" presStyleCnt="0"/>
      <dgm:spPr/>
    </dgm:pt>
    <dgm:pt modelId="{EF70DF4C-22D2-40A4-A455-FF63DBE76F03}" type="pres">
      <dgm:prSet presAssocID="{8A80F687-5660-4519-AB5F-3F1D6B595FEF}" presName="textRect" presStyleLbl="revTx" presStyleIdx="1" presStyleCnt="2">
        <dgm:presLayoutVars>
          <dgm:chMax val="1"/>
          <dgm:chPref val="1"/>
        </dgm:presLayoutVars>
      </dgm:prSet>
      <dgm:spPr/>
    </dgm:pt>
  </dgm:ptLst>
  <dgm:cxnLst>
    <dgm:cxn modelId="{52AB7A31-0D8C-4043-92EE-38CE79E02431}" type="presOf" srcId="{590E9BEF-3417-40BB-9AEC-D90E5C047C0E}" destId="{6AC21C30-0512-4FFD-869B-64BD87A51F98}" srcOrd="0" destOrd="0" presId="urn:microsoft.com/office/officeart/2018/2/layout/IconLabelList"/>
    <dgm:cxn modelId="{4CF8F075-41AF-48B6-AFC2-B7EC7E532A9E}" type="presOf" srcId="{8A80F687-5660-4519-AB5F-3F1D6B595FEF}" destId="{EF70DF4C-22D2-40A4-A455-FF63DBE76F03}" srcOrd="0" destOrd="0" presId="urn:microsoft.com/office/officeart/2018/2/layout/IconLabelList"/>
    <dgm:cxn modelId="{01884496-098A-4172-A088-C2926275F062}" type="presOf" srcId="{BD698B8C-7428-492C-91BC-D2BBE1C57E1D}" destId="{1712DA1A-010B-4232-B981-C2AAB48EF4EF}" srcOrd="0" destOrd="0" presId="urn:microsoft.com/office/officeart/2018/2/layout/IconLabelList"/>
    <dgm:cxn modelId="{0985D1B1-31FB-42BF-8872-34B60BA7E1F9}" srcId="{BD698B8C-7428-492C-91BC-D2BBE1C57E1D}" destId="{590E9BEF-3417-40BB-9AEC-D90E5C047C0E}" srcOrd="0" destOrd="0" parTransId="{35AD4F63-09FF-4BF6-9D5D-8FE6FBB7F44B}" sibTransId="{788BAE25-85EC-4201-B83C-C550BADAEA57}"/>
    <dgm:cxn modelId="{E0FC95C0-D673-42B2-BC0F-FD37935C85C7}" srcId="{BD698B8C-7428-492C-91BC-D2BBE1C57E1D}" destId="{8A80F687-5660-4519-AB5F-3F1D6B595FEF}" srcOrd="1" destOrd="0" parTransId="{8E146F8A-0A4E-49E2-8114-A1EE22323AC2}" sibTransId="{A3EA3A74-2B6D-4D0F-A704-9CC285C3D212}"/>
    <dgm:cxn modelId="{02455924-C3C3-491C-8E73-504411599E53}" type="presParOf" srcId="{1712DA1A-010B-4232-B981-C2AAB48EF4EF}" destId="{8C95F027-7AED-44D1-9200-02094260201F}" srcOrd="0" destOrd="0" presId="urn:microsoft.com/office/officeart/2018/2/layout/IconLabelList"/>
    <dgm:cxn modelId="{C05CA753-2A73-4DF7-9203-9154AFDB18E8}" type="presParOf" srcId="{8C95F027-7AED-44D1-9200-02094260201F}" destId="{313A5D60-3548-405E-B355-C0F0CCDFA569}" srcOrd="0" destOrd="0" presId="urn:microsoft.com/office/officeart/2018/2/layout/IconLabelList"/>
    <dgm:cxn modelId="{D1B0F7A1-4309-4AA9-968F-A1A1532B5F01}" type="presParOf" srcId="{8C95F027-7AED-44D1-9200-02094260201F}" destId="{01E739A8-5949-4E21-A476-9906FED44EB4}" srcOrd="1" destOrd="0" presId="urn:microsoft.com/office/officeart/2018/2/layout/IconLabelList"/>
    <dgm:cxn modelId="{F9AC769A-FBBC-4E1D-9913-8F8F15A1E7FC}" type="presParOf" srcId="{8C95F027-7AED-44D1-9200-02094260201F}" destId="{6AC21C30-0512-4FFD-869B-64BD87A51F98}" srcOrd="2" destOrd="0" presId="urn:microsoft.com/office/officeart/2018/2/layout/IconLabelList"/>
    <dgm:cxn modelId="{11E04D20-47FF-4CD2-9825-A9D3C8235391}" type="presParOf" srcId="{1712DA1A-010B-4232-B981-C2AAB48EF4EF}" destId="{C92C46BA-C64E-4ADD-ADD2-2E67DBC7C444}" srcOrd="1" destOrd="0" presId="urn:microsoft.com/office/officeart/2018/2/layout/IconLabelList"/>
    <dgm:cxn modelId="{7E5E587A-DB62-4722-89FB-31233C3670C2}" type="presParOf" srcId="{1712DA1A-010B-4232-B981-C2AAB48EF4EF}" destId="{2BB028FE-CBEA-4BE8-B5C2-BCB1C4670F11}" srcOrd="2" destOrd="0" presId="urn:microsoft.com/office/officeart/2018/2/layout/IconLabelList"/>
    <dgm:cxn modelId="{B9AD20EB-7EF6-4CFF-BF33-155B0ADA7DC3}" type="presParOf" srcId="{2BB028FE-CBEA-4BE8-B5C2-BCB1C4670F11}" destId="{D42C031C-27FC-417B-A5F9-2D985D51C300}" srcOrd="0" destOrd="0" presId="urn:microsoft.com/office/officeart/2018/2/layout/IconLabelList"/>
    <dgm:cxn modelId="{8F11896B-2ADC-4A6B-9C63-8AA7EC0A02EA}" type="presParOf" srcId="{2BB028FE-CBEA-4BE8-B5C2-BCB1C4670F11}" destId="{5BB87293-B51C-45FA-B14B-4D84A43CDFCB}" srcOrd="1" destOrd="0" presId="urn:microsoft.com/office/officeart/2018/2/layout/IconLabelList"/>
    <dgm:cxn modelId="{6ACEE3D2-A18E-4453-9643-F3CA375520D7}" type="presParOf" srcId="{2BB028FE-CBEA-4BE8-B5C2-BCB1C4670F11}" destId="{EF70DF4C-22D2-40A4-A455-FF63DBE76F03}"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FD4F5F-0427-4C3D-B05E-806D494F7264}">
      <dsp:nvSpPr>
        <dsp:cNvPr id="0" name=""/>
        <dsp:cNvSpPr/>
      </dsp:nvSpPr>
      <dsp:spPr>
        <a:xfrm>
          <a:off x="334403" y="2600"/>
          <a:ext cx="955560" cy="95556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F65866-9AB7-4F50-BF2E-EB4F76A7454D}">
      <dsp:nvSpPr>
        <dsp:cNvPr id="0" name=""/>
        <dsp:cNvSpPr/>
      </dsp:nvSpPr>
      <dsp:spPr>
        <a:xfrm>
          <a:off x="535070" y="203268"/>
          <a:ext cx="554225" cy="5542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3681AC5-CFF7-4257-A5A8-9E984C602FA9}">
      <dsp:nvSpPr>
        <dsp:cNvPr id="0" name=""/>
        <dsp:cNvSpPr/>
      </dsp:nvSpPr>
      <dsp:spPr>
        <a:xfrm>
          <a:off x="1494726" y="2600"/>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1. Evaporation: Sun heats up water, turning it into vapor.</a:t>
          </a:r>
        </a:p>
      </dsp:txBody>
      <dsp:txXfrm>
        <a:off x="1494726" y="2600"/>
        <a:ext cx="2252392" cy="955560"/>
      </dsp:txXfrm>
    </dsp:sp>
    <dsp:sp modelId="{AECD6B53-8ED5-4E57-8BC3-46FD293748FC}">
      <dsp:nvSpPr>
        <dsp:cNvPr id="0" name=""/>
        <dsp:cNvSpPr/>
      </dsp:nvSpPr>
      <dsp:spPr>
        <a:xfrm>
          <a:off x="4139581" y="2600"/>
          <a:ext cx="955560" cy="95556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050BD8-F569-4659-9B8A-9D799CC1636D}">
      <dsp:nvSpPr>
        <dsp:cNvPr id="0" name=""/>
        <dsp:cNvSpPr/>
      </dsp:nvSpPr>
      <dsp:spPr>
        <a:xfrm>
          <a:off x="4340248" y="203268"/>
          <a:ext cx="554225" cy="5542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01A82DE-5B61-4D4B-9D94-E81B7D6D10AF}">
      <dsp:nvSpPr>
        <dsp:cNvPr id="0" name=""/>
        <dsp:cNvSpPr/>
      </dsp:nvSpPr>
      <dsp:spPr>
        <a:xfrm>
          <a:off x="5299904" y="2600"/>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2. Condensation: Water vapor cools down and forms clouds.</a:t>
          </a:r>
        </a:p>
      </dsp:txBody>
      <dsp:txXfrm>
        <a:off x="5299904" y="2600"/>
        <a:ext cx="2252392" cy="955560"/>
      </dsp:txXfrm>
    </dsp:sp>
    <dsp:sp modelId="{FE067664-91C4-4498-BA67-D7934A6CEB6D}">
      <dsp:nvSpPr>
        <dsp:cNvPr id="0" name=""/>
        <dsp:cNvSpPr/>
      </dsp:nvSpPr>
      <dsp:spPr>
        <a:xfrm>
          <a:off x="334403" y="1697888"/>
          <a:ext cx="955560" cy="95556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2A2186-5B42-44FE-8F74-6B34FF4AC717}">
      <dsp:nvSpPr>
        <dsp:cNvPr id="0" name=""/>
        <dsp:cNvSpPr/>
      </dsp:nvSpPr>
      <dsp:spPr>
        <a:xfrm>
          <a:off x="535070" y="1898556"/>
          <a:ext cx="554225" cy="5542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F7125C4-2C63-41D9-AFFE-D6482229D888}">
      <dsp:nvSpPr>
        <dsp:cNvPr id="0" name=""/>
        <dsp:cNvSpPr/>
      </dsp:nvSpPr>
      <dsp:spPr>
        <a:xfrm>
          <a:off x="1494726" y="1697888"/>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3. Precipitation: Water falls as rain, snow, etc.</a:t>
          </a:r>
        </a:p>
      </dsp:txBody>
      <dsp:txXfrm>
        <a:off x="1494726" y="1697888"/>
        <a:ext cx="2252392" cy="955560"/>
      </dsp:txXfrm>
    </dsp:sp>
    <dsp:sp modelId="{CD9A4550-8944-47EB-9D73-26D436A370B4}">
      <dsp:nvSpPr>
        <dsp:cNvPr id="0" name=""/>
        <dsp:cNvSpPr/>
      </dsp:nvSpPr>
      <dsp:spPr>
        <a:xfrm>
          <a:off x="4139581" y="1697888"/>
          <a:ext cx="955560" cy="95556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D1CD75-26D5-4F53-8F27-18310E7F0A37}">
      <dsp:nvSpPr>
        <dsp:cNvPr id="0" name=""/>
        <dsp:cNvSpPr/>
      </dsp:nvSpPr>
      <dsp:spPr>
        <a:xfrm>
          <a:off x="4340248" y="1898556"/>
          <a:ext cx="554225" cy="55422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2B62D7D-8F9E-4B09-BCB8-E555FAA2F88C}">
      <dsp:nvSpPr>
        <dsp:cNvPr id="0" name=""/>
        <dsp:cNvSpPr/>
      </dsp:nvSpPr>
      <dsp:spPr>
        <a:xfrm>
          <a:off x="5299904" y="1697888"/>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4. Collection: Water gathers in bodies like rivers and lakes.</a:t>
          </a:r>
        </a:p>
      </dsp:txBody>
      <dsp:txXfrm>
        <a:off x="5299904" y="1697888"/>
        <a:ext cx="2252392" cy="955560"/>
      </dsp:txXfrm>
    </dsp:sp>
    <dsp:sp modelId="{3B36016B-FDAE-4556-A0FB-7CEC92669345}">
      <dsp:nvSpPr>
        <dsp:cNvPr id="0" name=""/>
        <dsp:cNvSpPr/>
      </dsp:nvSpPr>
      <dsp:spPr>
        <a:xfrm>
          <a:off x="334403" y="3393176"/>
          <a:ext cx="955560" cy="95556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6FB980-4903-471A-B3A8-5710D44F1239}">
      <dsp:nvSpPr>
        <dsp:cNvPr id="0" name=""/>
        <dsp:cNvSpPr/>
      </dsp:nvSpPr>
      <dsp:spPr>
        <a:xfrm>
          <a:off x="535070" y="3593844"/>
          <a:ext cx="554225" cy="55422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27A3D6B-35B0-4661-A236-0B8794223934}">
      <dsp:nvSpPr>
        <dsp:cNvPr id="0" name=""/>
        <dsp:cNvSpPr/>
      </dsp:nvSpPr>
      <dsp:spPr>
        <a:xfrm>
          <a:off x="1494726" y="3393176"/>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5. Transpiration: Plants release water vapor into the air.</a:t>
          </a:r>
        </a:p>
      </dsp:txBody>
      <dsp:txXfrm>
        <a:off x="1494726" y="3393176"/>
        <a:ext cx="2252392" cy="955560"/>
      </dsp:txXfrm>
    </dsp:sp>
    <dsp:sp modelId="{676DEE4C-A7C6-46CA-BDB8-D8363DE98B20}">
      <dsp:nvSpPr>
        <dsp:cNvPr id="0" name=""/>
        <dsp:cNvSpPr/>
      </dsp:nvSpPr>
      <dsp:spPr>
        <a:xfrm>
          <a:off x="4139581" y="3393176"/>
          <a:ext cx="955560" cy="95556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D32D21-9945-4C65-BB91-0CF0BDD6889C}">
      <dsp:nvSpPr>
        <dsp:cNvPr id="0" name=""/>
        <dsp:cNvSpPr/>
      </dsp:nvSpPr>
      <dsp:spPr>
        <a:xfrm>
          <a:off x="4340248" y="3593844"/>
          <a:ext cx="554225" cy="55422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2A02EED-E405-4B52-90FB-E652081482FE}">
      <dsp:nvSpPr>
        <dsp:cNvPr id="0" name=""/>
        <dsp:cNvSpPr/>
      </dsp:nvSpPr>
      <dsp:spPr>
        <a:xfrm>
          <a:off x="5299904" y="3393176"/>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6. Runoff: Water flows over land and returns to oceans/lakes.</a:t>
          </a:r>
        </a:p>
      </dsp:txBody>
      <dsp:txXfrm>
        <a:off x="5299904" y="3393176"/>
        <a:ext cx="2252392" cy="9555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CED01D-58AB-49EE-BEE7-AA38F577EE7C}">
      <dsp:nvSpPr>
        <dsp:cNvPr id="0" name=""/>
        <dsp:cNvSpPr/>
      </dsp:nvSpPr>
      <dsp:spPr>
        <a:xfrm>
          <a:off x="518185" y="768902"/>
          <a:ext cx="1475437" cy="147543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6C7B47-324E-4883-80DE-74BF2B0815E3}">
      <dsp:nvSpPr>
        <dsp:cNvPr id="0" name=""/>
        <dsp:cNvSpPr/>
      </dsp:nvSpPr>
      <dsp:spPr>
        <a:xfrm>
          <a:off x="832623" y="1083340"/>
          <a:ext cx="846562" cy="846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9ECEB82-C5C5-4592-9BB9-950C90FC3D31}">
      <dsp:nvSpPr>
        <dsp:cNvPr id="0" name=""/>
        <dsp:cNvSpPr/>
      </dsp:nvSpPr>
      <dsp:spPr>
        <a:xfrm>
          <a:off x="46529" y="2703902"/>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Weather forecasting: Predicting rainfall, storms.</a:t>
          </a:r>
        </a:p>
      </dsp:txBody>
      <dsp:txXfrm>
        <a:off x="46529" y="2703902"/>
        <a:ext cx="2418750" cy="720000"/>
      </dsp:txXfrm>
    </dsp:sp>
    <dsp:sp modelId="{9079A92F-BFEB-4FC6-8B5C-ED966A0CF47F}">
      <dsp:nvSpPr>
        <dsp:cNvPr id="0" name=""/>
        <dsp:cNvSpPr/>
      </dsp:nvSpPr>
      <dsp:spPr>
        <a:xfrm>
          <a:off x="3360216" y="768902"/>
          <a:ext cx="1475437" cy="147543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8E39B3-02CB-434F-B29B-0D48A5433761}">
      <dsp:nvSpPr>
        <dsp:cNvPr id="0" name=""/>
        <dsp:cNvSpPr/>
      </dsp:nvSpPr>
      <dsp:spPr>
        <a:xfrm>
          <a:off x="3674654" y="1083340"/>
          <a:ext cx="846562" cy="846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F74C757-98A2-42D8-9A28-0F8ADE3651CD}">
      <dsp:nvSpPr>
        <dsp:cNvPr id="0" name=""/>
        <dsp:cNvSpPr/>
      </dsp:nvSpPr>
      <dsp:spPr>
        <a:xfrm>
          <a:off x="2888560" y="2703902"/>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Agriculture: Farmers rely on precipitation for crops.</a:t>
          </a:r>
        </a:p>
      </dsp:txBody>
      <dsp:txXfrm>
        <a:off x="2888560" y="2703902"/>
        <a:ext cx="2418750" cy="720000"/>
      </dsp:txXfrm>
    </dsp:sp>
    <dsp:sp modelId="{6139D69A-6868-4244-8973-F922FD1817A3}">
      <dsp:nvSpPr>
        <dsp:cNvPr id="0" name=""/>
        <dsp:cNvSpPr/>
      </dsp:nvSpPr>
      <dsp:spPr>
        <a:xfrm>
          <a:off x="6202248" y="768902"/>
          <a:ext cx="1475437" cy="147543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6785C0-FE3C-4C46-931C-7A27F7761D57}">
      <dsp:nvSpPr>
        <dsp:cNvPr id="0" name=""/>
        <dsp:cNvSpPr/>
      </dsp:nvSpPr>
      <dsp:spPr>
        <a:xfrm>
          <a:off x="6516685" y="1083340"/>
          <a:ext cx="846562" cy="846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CF2791D-BBB4-4EE5-82DE-E05535468C11}">
      <dsp:nvSpPr>
        <dsp:cNvPr id="0" name=""/>
        <dsp:cNvSpPr/>
      </dsp:nvSpPr>
      <dsp:spPr>
        <a:xfrm>
          <a:off x="5730591" y="2703902"/>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Urban planning: Managing runoff and water supplies.</a:t>
          </a:r>
        </a:p>
      </dsp:txBody>
      <dsp:txXfrm>
        <a:off x="5730591" y="2703902"/>
        <a:ext cx="24187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3A5D60-3548-405E-B355-C0F0CCDFA569}">
      <dsp:nvSpPr>
        <dsp:cNvPr id="0" name=""/>
        <dsp:cNvSpPr/>
      </dsp:nvSpPr>
      <dsp:spPr>
        <a:xfrm>
          <a:off x="1099810" y="740490"/>
          <a:ext cx="1660500" cy="1660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AC21C30-0512-4FFD-869B-64BD87A51F98}">
      <dsp:nvSpPr>
        <dsp:cNvPr id="0" name=""/>
        <dsp:cNvSpPr/>
      </dsp:nvSpPr>
      <dsp:spPr>
        <a:xfrm>
          <a:off x="85060" y="2872883"/>
          <a:ext cx="3690000" cy="10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a:t>Name two stages of the water cycle and explain what happens in each.</a:t>
          </a:r>
        </a:p>
      </dsp:txBody>
      <dsp:txXfrm>
        <a:off x="85060" y="2872883"/>
        <a:ext cx="3690000" cy="1012500"/>
      </dsp:txXfrm>
    </dsp:sp>
    <dsp:sp modelId="{D42C031C-27FC-417B-A5F9-2D985D51C300}">
      <dsp:nvSpPr>
        <dsp:cNvPr id="0" name=""/>
        <dsp:cNvSpPr/>
      </dsp:nvSpPr>
      <dsp:spPr>
        <a:xfrm>
          <a:off x="5435560" y="740490"/>
          <a:ext cx="1660500" cy="1660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F70DF4C-22D2-40A4-A455-FF63DBE76F03}">
      <dsp:nvSpPr>
        <dsp:cNvPr id="0" name=""/>
        <dsp:cNvSpPr/>
      </dsp:nvSpPr>
      <dsp:spPr>
        <a:xfrm>
          <a:off x="4420810" y="2872883"/>
          <a:ext cx="3690000" cy="10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a:t>Why is the water cycle important to people, plants, and animals?</a:t>
          </a:r>
        </a:p>
      </dsp:txBody>
      <dsp:txXfrm>
        <a:off x="4420810" y="2872883"/>
        <a:ext cx="3690000" cy="101250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F842BF-5EEB-423D-BC1C-4E63F2F30538}" type="datetimeFigureOut">
              <a:rPr lang="en-US" smtClean="0"/>
              <a:t>4/7/2025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688E3E-FB73-40AA-BD88-ED278A081220}" type="slidenum">
              <a:rPr lang="en-US" smtClean="0"/>
              <a:t>‹#›</a:t>
            </a:fld>
            <a:endParaRPr lang="en-US"/>
          </a:p>
        </p:txBody>
      </p:sp>
    </p:spTree>
    <p:extLst>
      <p:ext uri="{BB962C8B-B14F-4D97-AF65-F5344CB8AC3E}">
        <p14:creationId xmlns:p14="http://schemas.microsoft.com/office/powerpoint/2010/main" val="908262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water cycle supports life on Earth by constantly recycling and distributing water across the planet. This process ensures that living things—plants, animals, and humans—have access to the water they need for survival. For example, precipitation provides fresh water for drinking and irrigation, while evaporation and transpiration help regulate temperature and climate. The cycle also shapes our environment by influencing weather patterns, forming rivers and lakes, and supporting ecosystems. Without the water cycle, Earth would be dry, lifeless, and unable to support the diversity of organisms that depend on water every day.</a:t>
            </a:r>
          </a:p>
        </p:txBody>
      </p:sp>
      <p:sp>
        <p:nvSpPr>
          <p:cNvPr id="4" name="Slide Number Placeholder 3"/>
          <p:cNvSpPr>
            <a:spLocks noGrp="1"/>
          </p:cNvSpPr>
          <p:nvPr>
            <p:ph type="sldNum" sz="quarter" idx="5"/>
          </p:nvPr>
        </p:nvSpPr>
        <p:spPr/>
        <p:txBody>
          <a:bodyPr/>
          <a:lstStyle/>
          <a:p>
            <a:fld id="{38688E3E-FB73-40AA-BD88-ED278A081220}" type="slidenum">
              <a:rPr lang="en-US" smtClean="0"/>
              <a:t>2</a:t>
            </a:fld>
            <a:endParaRPr lang="en-US"/>
          </a:p>
        </p:txBody>
      </p:sp>
    </p:spTree>
    <p:extLst>
      <p:ext uri="{BB962C8B-B14F-4D97-AF65-F5344CB8AC3E}">
        <p14:creationId xmlns:p14="http://schemas.microsoft.com/office/powerpoint/2010/main" val="1742733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4/7/2025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4/7/2025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4/7/2025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4/7/2025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hyperlink" Target="https://i0.wp.com/dewwool.com/wp-content/uploads/2023/05/Water_cycle_diagram.webp?resize=696%2C566&amp;ssl=1" TargetMode="External"/><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hyperlink" Target="https://www.usgs.gov/" TargetMode="External"/><Relationship Id="rId2" Type="http://schemas.openxmlformats.org/officeDocument/2006/relationships/hyperlink" Target="https://www.nasa.gov/"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itle 1">
            <a:extLst>
              <a:ext uri="{FF2B5EF4-FFF2-40B4-BE49-F238E27FC236}">
                <a16:creationId xmlns:a16="http://schemas.microsoft.com/office/drawing/2014/main" id="{2C8F5A69-86FC-97F7-BBEB-AB58345FCDFD}"/>
              </a:ext>
            </a:extLst>
          </p:cNvPr>
          <p:cNvSpPr txBox="1">
            <a:spLocks/>
          </p:cNvSpPr>
          <p:nvPr/>
        </p:nvSpPr>
        <p:spPr>
          <a:xfrm>
            <a:off x="524784" y="248038"/>
            <a:ext cx="5297791" cy="11592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sz="3500" kern="1200" dirty="0">
                <a:solidFill>
                  <a:srgbClr val="FFFFFF"/>
                </a:solidFill>
                <a:latin typeface="+mj-lt"/>
                <a:ea typeface="+mj-ea"/>
                <a:cs typeface="+mj-cs"/>
              </a:rPr>
              <a:t>Understanding the Water Cycle: A Key to Life on Earth</a:t>
            </a:r>
          </a:p>
        </p:txBody>
      </p:sp>
      <p:sp>
        <p:nvSpPr>
          <p:cNvPr id="34" name="Subtitle 2">
            <a:extLst>
              <a:ext uri="{FF2B5EF4-FFF2-40B4-BE49-F238E27FC236}">
                <a16:creationId xmlns:a16="http://schemas.microsoft.com/office/drawing/2014/main" id="{32968CFD-A2A0-7BBB-1C75-08F71687B3CE}"/>
              </a:ext>
            </a:extLst>
          </p:cNvPr>
          <p:cNvSpPr txBox="1">
            <a:spLocks/>
          </p:cNvSpPr>
          <p:nvPr/>
        </p:nvSpPr>
        <p:spPr>
          <a:xfrm>
            <a:off x="6429374" y="390832"/>
            <a:ext cx="2425189" cy="873612"/>
          </a:xfrm>
          <a:prstGeom prst="rect">
            <a:avLst/>
          </a:prstGeom>
        </p:spPr>
        <p:txBody>
          <a:bodyPr vert="horz" lIns="91440" tIns="45720" rIns="91440" bIns="45720" rtlCol="0" anchor="ct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defTabSz="914400">
              <a:lnSpc>
                <a:spcPct val="90000"/>
              </a:lnSpc>
              <a:spcBef>
                <a:spcPts val="1000"/>
              </a:spcBef>
            </a:pPr>
            <a:r>
              <a:rPr lang="en-US" sz="1700" kern="1200" dirty="0">
                <a:solidFill>
                  <a:srgbClr val="FFFFFF"/>
                </a:solidFill>
                <a:latin typeface="+mn-lt"/>
                <a:ea typeface="+mn-ea"/>
                <a:cs typeface="+mn-cs"/>
              </a:rPr>
              <a:t>An overview of the key stages in the water cycle</a:t>
            </a:r>
          </a:p>
        </p:txBody>
      </p:sp>
      <p:pic>
        <p:nvPicPr>
          <p:cNvPr id="15" name="Video 14" descr="Water Drops And Ripple">
            <a:extLst>
              <a:ext uri="{FF2B5EF4-FFF2-40B4-BE49-F238E27FC236}">
                <a16:creationId xmlns:a16="http://schemas.microsoft.com/office/drawing/2014/main" id="{D0EBBE37-8F91-A703-C314-A2934A477576}"/>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24786" b="-1"/>
          <a:stretch/>
        </p:blipFill>
        <p:spPr>
          <a:xfrm>
            <a:off x="1" y="1575956"/>
            <a:ext cx="9143999" cy="5282044"/>
          </a:xfrm>
          <a:prstGeom prst="rect">
            <a:avLst/>
          </a:prstGeom>
        </p:spPr>
      </p:pic>
      <p:sp>
        <p:nvSpPr>
          <p:cNvPr id="35" name="TextBox 34">
            <a:extLst>
              <a:ext uri="{FF2B5EF4-FFF2-40B4-BE49-F238E27FC236}">
                <a16:creationId xmlns:a16="http://schemas.microsoft.com/office/drawing/2014/main" id="{2A9F9CCA-9F9A-E5C3-10EE-48F199069150}"/>
              </a:ext>
            </a:extLst>
          </p:cNvPr>
          <p:cNvSpPr txBox="1"/>
          <p:nvPr/>
        </p:nvSpPr>
        <p:spPr>
          <a:xfrm>
            <a:off x="108154" y="4384704"/>
            <a:ext cx="9035845" cy="2556832"/>
          </a:xfrm>
          <a:prstGeom prst="rect">
            <a:avLst/>
          </a:prstGeom>
        </p:spPr>
        <p:txBody>
          <a:bodyPr vert="horz" lIns="91440" tIns="45720" rIns="91440" bIns="45720" rtlCol="0">
            <a:normAutofit/>
          </a:bodyPr>
          <a:lstStyle/>
          <a:p>
            <a:pPr marL="0" marR="0" indent="-228600" defTabSz="914400">
              <a:lnSpc>
                <a:spcPct val="90000"/>
              </a:lnSpc>
              <a:spcAft>
                <a:spcPts val="800"/>
              </a:spcAft>
              <a:buFont typeface="Arial" panose="020B0604020202020204" pitchFamily="34" charset="0"/>
              <a:buChar char="•"/>
            </a:pPr>
            <a:r>
              <a:rPr lang="en-US" sz="1700" b="1" dirty="0">
                <a:solidFill>
                  <a:schemeClr val="bg1"/>
                </a:solidFill>
                <a:effectLst/>
                <a:latin typeface="Amasis MT Pro Light" panose="02040304050005020304" pitchFamily="18" charset="0"/>
              </a:rPr>
              <a:t>Florida Benchmark</a:t>
            </a:r>
            <a:r>
              <a:rPr lang="en-US" sz="1700" dirty="0">
                <a:solidFill>
                  <a:schemeClr val="bg1"/>
                </a:solidFill>
                <a:effectLst/>
                <a:latin typeface="Amasis MT Pro Light" panose="02040304050005020304" pitchFamily="18" charset="0"/>
              </a:rPr>
              <a:t>:</a:t>
            </a:r>
            <a:br>
              <a:rPr lang="en-US" sz="1700" dirty="0">
                <a:solidFill>
                  <a:schemeClr val="bg1"/>
                </a:solidFill>
                <a:effectLst/>
                <a:latin typeface="Amasis MT Pro Light" panose="02040304050005020304" pitchFamily="18" charset="0"/>
              </a:rPr>
            </a:br>
            <a:r>
              <a:rPr lang="en-US" sz="1700" b="1" dirty="0">
                <a:solidFill>
                  <a:schemeClr val="bg1"/>
                </a:solidFill>
                <a:effectLst/>
                <a:latin typeface="Amasis MT Pro Light" panose="02040304050005020304" pitchFamily="18" charset="0"/>
              </a:rPr>
              <a:t>SC.5.E.7.1</a:t>
            </a:r>
            <a:r>
              <a:rPr lang="en-US" sz="1700" dirty="0">
                <a:solidFill>
                  <a:schemeClr val="bg1"/>
                </a:solidFill>
                <a:effectLst/>
                <a:latin typeface="Amasis MT Pro Light" panose="02040304050005020304" pitchFamily="18" charset="0"/>
              </a:rPr>
              <a:t>: Create a model to explain the parts of the water cycle.</a:t>
            </a:r>
          </a:p>
          <a:p>
            <a:pPr marL="0" marR="0" indent="-228600" defTabSz="914400">
              <a:lnSpc>
                <a:spcPct val="90000"/>
              </a:lnSpc>
              <a:spcAft>
                <a:spcPts val="800"/>
              </a:spcAft>
              <a:buFont typeface="Arial" panose="020B0604020202020204" pitchFamily="34" charset="0"/>
              <a:buChar char="•"/>
            </a:pPr>
            <a:r>
              <a:rPr lang="en-US" sz="1700" b="1" dirty="0">
                <a:solidFill>
                  <a:schemeClr val="bg1"/>
                </a:solidFill>
                <a:effectLst/>
                <a:latin typeface="Amasis MT Pro Light" panose="02040304050005020304" pitchFamily="18" charset="0"/>
              </a:rPr>
              <a:t>NGSS Standard</a:t>
            </a:r>
            <a:r>
              <a:rPr lang="en-US" sz="1700" dirty="0">
                <a:solidFill>
                  <a:schemeClr val="bg1"/>
                </a:solidFill>
                <a:effectLst/>
                <a:latin typeface="Amasis MT Pro Light" panose="02040304050005020304" pitchFamily="18" charset="0"/>
              </a:rPr>
              <a:t>:</a:t>
            </a:r>
            <a:br>
              <a:rPr lang="en-US" sz="1700" dirty="0">
                <a:solidFill>
                  <a:schemeClr val="bg1"/>
                </a:solidFill>
                <a:effectLst/>
                <a:latin typeface="Amasis MT Pro Light" panose="02040304050005020304" pitchFamily="18" charset="0"/>
              </a:rPr>
            </a:br>
            <a:r>
              <a:rPr lang="en-US" sz="1700" b="1" dirty="0">
                <a:solidFill>
                  <a:schemeClr val="bg1"/>
                </a:solidFill>
                <a:effectLst/>
                <a:latin typeface="Amasis MT Pro Light" panose="02040304050005020304" pitchFamily="18" charset="0"/>
              </a:rPr>
              <a:t>5-ESS2-1</a:t>
            </a:r>
            <a:r>
              <a:rPr lang="en-US" sz="1700" dirty="0">
                <a:solidFill>
                  <a:schemeClr val="bg1"/>
                </a:solidFill>
                <a:effectLst/>
                <a:latin typeface="Amasis MT Pro Light" panose="02040304050005020304" pitchFamily="18" charset="0"/>
              </a:rPr>
              <a:t>: Develop a model using an example to describe ways the geosphere, biosphere, hydrosphere, and atmosphere interact.</a:t>
            </a:r>
          </a:p>
          <a:p>
            <a:pPr marL="0" marR="0" indent="-228600" defTabSz="914400">
              <a:lnSpc>
                <a:spcPct val="90000"/>
              </a:lnSpc>
              <a:spcAft>
                <a:spcPts val="800"/>
              </a:spcAft>
              <a:buFont typeface="Arial" panose="020B0604020202020204" pitchFamily="34" charset="0"/>
              <a:buChar char="•"/>
            </a:pPr>
            <a:endParaRPr lang="en-US" sz="1700" dirty="0">
              <a:solidFill>
                <a:schemeClr val="bg1"/>
              </a:solidFill>
              <a:latin typeface="Amasis MT Pro Light" panose="02040304050005020304" pitchFamily="18" charset="0"/>
            </a:endParaRPr>
          </a:p>
          <a:p>
            <a:pPr marR="0" defTabSz="914400">
              <a:lnSpc>
                <a:spcPct val="90000"/>
              </a:lnSpc>
              <a:spcAft>
                <a:spcPts val="800"/>
              </a:spcAft>
            </a:pPr>
            <a:r>
              <a:rPr lang="en-US" sz="1700" b="1" dirty="0">
                <a:solidFill>
                  <a:schemeClr val="bg1"/>
                </a:solidFill>
                <a:effectLst/>
                <a:latin typeface="Amasis MT Pro Light" panose="02040304050005020304" pitchFamily="18" charset="0"/>
              </a:rPr>
              <a:t>John Mark L. Barbado, M.Ed.</a:t>
            </a:r>
          </a:p>
          <a:p>
            <a:pPr marR="0" defTabSz="914400">
              <a:lnSpc>
                <a:spcPct val="90000"/>
              </a:lnSpc>
              <a:spcAft>
                <a:spcPts val="800"/>
              </a:spcAft>
            </a:pPr>
            <a:r>
              <a:rPr lang="en-US" sz="1700" dirty="0">
                <a:solidFill>
                  <a:schemeClr val="bg1"/>
                </a:solidFill>
                <a:latin typeface="Amasis MT Pro Light" panose="02040304050005020304" pitchFamily="18" charset="0"/>
              </a:rPr>
              <a:t>STEM Educator</a:t>
            </a:r>
            <a:endParaRPr lang="en-US" sz="1700" dirty="0">
              <a:solidFill>
                <a:schemeClr val="bg1"/>
              </a:solidFill>
              <a:effectLst/>
              <a:latin typeface="Amasis MT Pro Light" panose="020403040500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1000"/>
                                        <p:tgtEl>
                                          <p:spTgt spid="33"/>
                                        </p:tgtEl>
                                      </p:cBhvr>
                                    </p:animEffect>
                                    <p:anim calcmode="lin" valueType="num">
                                      <p:cBhvr>
                                        <p:cTn id="14" dur="1000" fill="hold"/>
                                        <p:tgtEl>
                                          <p:spTgt spid="33"/>
                                        </p:tgtEl>
                                        <p:attrNameLst>
                                          <p:attrName>ppt_x</p:attrName>
                                        </p:attrNameLst>
                                      </p:cBhvr>
                                      <p:tavLst>
                                        <p:tav tm="0">
                                          <p:val>
                                            <p:strVal val="#ppt_x"/>
                                          </p:val>
                                        </p:tav>
                                        <p:tav tm="100000">
                                          <p:val>
                                            <p:strVal val="#ppt_x"/>
                                          </p:val>
                                        </p:tav>
                                      </p:tavLst>
                                    </p:anim>
                                    <p:anim calcmode="lin" valueType="num">
                                      <p:cBhvr>
                                        <p:cTn id="1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1000"/>
                                        <p:tgtEl>
                                          <p:spTgt spid="34"/>
                                        </p:tgtEl>
                                      </p:cBhvr>
                                    </p:animEffect>
                                    <p:anim calcmode="lin" valueType="num">
                                      <p:cBhvr>
                                        <p:cTn id="21" dur="1000" fill="hold"/>
                                        <p:tgtEl>
                                          <p:spTgt spid="34"/>
                                        </p:tgtEl>
                                        <p:attrNameLst>
                                          <p:attrName>ppt_x</p:attrName>
                                        </p:attrNameLst>
                                      </p:cBhvr>
                                      <p:tavLst>
                                        <p:tav tm="0">
                                          <p:val>
                                            <p:strVal val="#ppt_x"/>
                                          </p:val>
                                        </p:tav>
                                        <p:tav tm="100000">
                                          <p:val>
                                            <p:strVal val="#ppt_x"/>
                                          </p:val>
                                        </p:tav>
                                      </p:tavLst>
                                    </p:anim>
                                    <p:anim calcmode="lin" valueType="num">
                                      <p:cBhvr>
                                        <p:cTn id="2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mute="1">
                <p:cTn id="30" repeatCount="indefinite" fill="hold" display="0">
                  <p:stCondLst>
                    <p:cond delay="indefinite"/>
                  </p:stCondLst>
                </p:cTn>
                <p:tgtEl>
                  <p:spTgt spid="15"/>
                </p:tgtEl>
              </p:cMediaNode>
            </p:video>
          </p:childTnLst>
        </p:cTn>
      </p:par>
    </p:tnLst>
    <p:bldLst>
      <p:bldP spid="33" grpId="0"/>
      <p:bldP spid="34" grpId="0"/>
      <p:bldP spid="3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37940BB-FBC4-492E-BD92-3B7B914D0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5BFE3F-620F-470A-040D-159FEEA5886A}"/>
              </a:ext>
            </a:extLst>
          </p:cNvPr>
          <p:cNvSpPr>
            <a:spLocks noGrp="1"/>
          </p:cNvSpPr>
          <p:nvPr>
            <p:ph type="title"/>
          </p:nvPr>
        </p:nvSpPr>
        <p:spPr>
          <a:xfrm>
            <a:off x="3640491" y="320041"/>
            <a:ext cx="5030313" cy="3892668"/>
          </a:xfrm>
        </p:spPr>
        <p:txBody>
          <a:bodyPr vert="horz" lIns="91440" tIns="45720" rIns="91440" bIns="45720" rtlCol="0" anchor="b">
            <a:normAutofit/>
          </a:bodyPr>
          <a:lstStyle/>
          <a:p>
            <a:pPr algn="l" defTabSz="914400">
              <a:lnSpc>
                <a:spcPct val="90000"/>
              </a:lnSpc>
            </a:pPr>
            <a:r>
              <a:rPr lang="en-US" sz="5700" kern="1200" dirty="0">
                <a:solidFill>
                  <a:schemeClr val="tx1"/>
                </a:solidFill>
                <a:latin typeface="+mj-lt"/>
                <a:ea typeface="+mj-ea"/>
                <a:cs typeface="+mj-cs"/>
              </a:rPr>
              <a:t>It’s time to make the project!</a:t>
            </a:r>
          </a:p>
        </p:txBody>
      </p:sp>
      <p:sp>
        <p:nvSpPr>
          <p:cNvPr id="3" name="Content Placeholder 2">
            <a:extLst>
              <a:ext uri="{FF2B5EF4-FFF2-40B4-BE49-F238E27FC236}">
                <a16:creationId xmlns:a16="http://schemas.microsoft.com/office/drawing/2014/main" id="{C9AD259E-E150-D415-B23B-2E0A52301470}"/>
              </a:ext>
            </a:extLst>
          </p:cNvPr>
          <p:cNvSpPr>
            <a:spLocks noGrp="1"/>
          </p:cNvSpPr>
          <p:nvPr>
            <p:ph idx="1"/>
          </p:nvPr>
        </p:nvSpPr>
        <p:spPr>
          <a:xfrm>
            <a:off x="3640274" y="4631161"/>
            <a:ext cx="5030524" cy="1569486"/>
          </a:xfrm>
        </p:spPr>
        <p:txBody>
          <a:bodyPr vert="horz" lIns="91440" tIns="45720" rIns="91440" bIns="45720" rtlCol="0">
            <a:normAutofit/>
          </a:bodyPr>
          <a:lstStyle/>
          <a:p>
            <a:pPr marL="0" indent="0" defTabSz="914400">
              <a:lnSpc>
                <a:spcPct val="90000"/>
              </a:lnSpc>
              <a:spcBef>
                <a:spcPts val="1000"/>
              </a:spcBef>
              <a:buNone/>
            </a:pPr>
            <a:r>
              <a:rPr lang="en-US" sz="2400" kern="1200" dirty="0">
                <a:solidFill>
                  <a:schemeClr val="tx1"/>
                </a:solidFill>
                <a:latin typeface="+mn-lt"/>
                <a:ea typeface="+mn-ea"/>
                <a:cs typeface="+mn-cs"/>
              </a:rPr>
              <a:t>The Water Cycle Model</a:t>
            </a:r>
          </a:p>
        </p:txBody>
      </p:sp>
      <p:pic>
        <p:nvPicPr>
          <p:cNvPr id="7" name="Graphic 6" descr="Rain">
            <a:extLst>
              <a:ext uri="{FF2B5EF4-FFF2-40B4-BE49-F238E27FC236}">
                <a16:creationId xmlns:a16="http://schemas.microsoft.com/office/drawing/2014/main" id="{DE5A7FD0-ACAF-AF1C-812F-0E84B8FDF1B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0030" y="1737169"/>
            <a:ext cx="3065526" cy="3065526"/>
          </a:xfrm>
          <a:prstGeom prst="rect">
            <a:avLst/>
          </a:prstGeom>
        </p:spPr>
      </p:pic>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0490" y="4409267"/>
            <a:ext cx="3182692" cy="27432"/>
          </a:xfrm>
          <a:custGeom>
            <a:avLst/>
            <a:gdLst>
              <a:gd name="connsiteX0" fmla="*/ 0 w 3182692"/>
              <a:gd name="connsiteY0" fmla="*/ 0 h 27432"/>
              <a:gd name="connsiteX1" fmla="*/ 604711 w 3182692"/>
              <a:gd name="connsiteY1" fmla="*/ 0 h 27432"/>
              <a:gd name="connsiteX2" fmla="*/ 1241250 w 3182692"/>
              <a:gd name="connsiteY2" fmla="*/ 0 h 27432"/>
              <a:gd name="connsiteX3" fmla="*/ 1909615 w 3182692"/>
              <a:gd name="connsiteY3" fmla="*/ 0 h 27432"/>
              <a:gd name="connsiteX4" fmla="*/ 2577981 w 3182692"/>
              <a:gd name="connsiteY4" fmla="*/ 0 h 27432"/>
              <a:gd name="connsiteX5" fmla="*/ 3182692 w 3182692"/>
              <a:gd name="connsiteY5" fmla="*/ 0 h 27432"/>
              <a:gd name="connsiteX6" fmla="*/ 3182692 w 3182692"/>
              <a:gd name="connsiteY6" fmla="*/ 27432 h 27432"/>
              <a:gd name="connsiteX7" fmla="*/ 2482500 w 3182692"/>
              <a:gd name="connsiteY7" fmla="*/ 27432 h 27432"/>
              <a:gd name="connsiteX8" fmla="*/ 1782308 w 3182692"/>
              <a:gd name="connsiteY8" fmla="*/ 27432 h 27432"/>
              <a:gd name="connsiteX9" fmla="*/ 1145769 w 3182692"/>
              <a:gd name="connsiteY9" fmla="*/ 27432 h 27432"/>
              <a:gd name="connsiteX10" fmla="*/ 0 w 3182692"/>
              <a:gd name="connsiteY10" fmla="*/ 27432 h 27432"/>
              <a:gd name="connsiteX11" fmla="*/ 0 w 3182692"/>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27432"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1526" y="7395"/>
                  <a:pt x="3182737" y="21864"/>
                  <a:pt x="3182692" y="27432"/>
                </a:cubicBezTo>
                <a:cubicBezTo>
                  <a:pt x="2998421" y="30886"/>
                  <a:pt x="2675038" y="28158"/>
                  <a:pt x="2482500" y="27432"/>
                </a:cubicBezTo>
                <a:cubicBezTo>
                  <a:pt x="2289962" y="26706"/>
                  <a:pt x="1930644" y="15978"/>
                  <a:pt x="1782308" y="27432"/>
                </a:cubicBezTo>
                <a:cubicBezTo>
                  <a:pt x="1633972" y="38886"/>
                  <a:pt x="1287388" y="7152"/>
                  <a:pt x="1145769" y="27432"/>
                </a:cubicBezTo>
                <a:cubicBezTo>
                  <a:pt x="1004150" y="47712"/>
                  <a:pt x="256377" y="-28294"/>
                  <a:pt x="0" y="27432"/>
                </a:cubicBezTo>
                <a:cubicBezTo>
                  <a:pt x="-503" y="20663"/>
                  <a:pt x="1168" y="5855"/>
                  <a:pt x="0" y="0"/>
                </a:cubicBezTo>
                <a:close/>
              </a:path>
              <a:path w="3182692" h="27432"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885" y="12649"/>
                  <a:pt x="3181704" y="17989"/>
                  <a:pt x="3182692" y="27432"/>
                </a:cubicBezTo>
                <a:cubicBezTo>
                  <a:pt x="3039109" y="-3557"/>
                  <a:pt x="2823860" y="22992"/>
                  <a:pt x="2546154" y="27432"/>
                </a:cubicBezTo>
                <a:cubicBezTo>
                  <a:pt x="2268448" y="31872"/>
                  <a:pt x="2098674" y="14435"/>
                  <a:pt x="1845961" y="27432"/>
                </a:cubicBezTo>
                <a:cubicBezTo>
                  <a:pt x="1593248" y="40429"/>
                  <a:pt x="1456743" y="36704"/>
                  <a:pt x="1304904" y="27432"/>
                </a:cubicBezTo>
                <a:cubicBezTo>
                  <a:pt x="1153065" y="18160"/>
                  <a:pt x="947204" y="20270"/>
                  <a:pt x="668365" y="27432"/>
                </a:cubicBezTo>
                <a:cubicBezTo>
                  <a:pt x="389526" y="34594"/>
                  <a:pt x="288244" y="4516"/>
                  <a:pt x="0" y="27432"/>
                </a:cubicBezTo>
                <a:cubicBezTo>
                  <a:pt x="1300" y="19678"/>
                  <a:pt x="-86" y="12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770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37940BB-FBC4-492E-BD92-3B7B914D0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A874A3-0BA2-4FF7-3051-3349090218AD}"/>
              </a:ext>
            </a:extLst>
          </p:cNvPr>
          <p:cNvSpPr>
            <a:spLocks noGrp="1"/>
          </p:cNvSpPr>
          <p:nvPr>
            <p:ph type="title"/>
          </p:nvPr>
        </p:nvSpPr>
        <p:spPr>
          <a:xfrm>
            <a:off x="3640491" y="320041"/>
            <a:ext cx="5030313" cy="3892668"/>
          </a:xfrm>
        </p:spPr>
        <p:txBody>
          <a:bodyPr vert="horz" lIns="91440" tIns="45720" rIns="91440" bIns="45720" rtlCol="0" anchor="b">
            <a:normAutofit/>
          </a:bodyPr>
          <a:lstStyle/>
          <a:p>
            <a:pPr algn="l" defTabSz="914400">
              <a:lnSpc>
                <a:spcPct val="90000"/>
              </a:lnSpc>
            </a:pPr>
            <a:r>
              <a:rPr lang="en-US" sz="5700" kern="1200" dirty="0">
                <a:solidFill>
                  <a:schemeClr val="tx1"/>
                </a:solidFill>
                <a:latin typeface="+mj-lt"/>
                <a:ea typeface="+mj-ea"/>
                <a:cs typeface="+mj-cs"/>
              </a:rPr>
              <a:t>Essential Question</a:t>
            </a:r>
          </a:p>
        </p:txBody>
      </p:sp>
      <p:sp>
        <p:nvSpPr>
          <p:cNvPr id="3" name="Content Placeholder 2">
            <a:extLst>
              <a:ext uri="{FF2B5EF4-FFF2-40B4-BE49-F238E27FC236}">
                <a16:creationId xmlns:a16="http://schemas.microsoft.com/office/drawing/2014/main" id="{448D9B54-27BB-CA62-5E5A-3D4752FCE0A8}"/>
              </a:ext>
            </a:extLst>
          </p:cNvPr>
          <p:cNvSpPr>
            <a:spLocks noGrp="1"/>
          </p:cNvSpPr>
          <p:nvPr>
            <p:ph idx="1"/>
          </p:nvPr>
        </p:nvSpPr>
        <p:spPr>
          <a:xfrm>
            <a:off x="3640274" y="4631161"/>
            <a:ext cx="5030524" cy="1569486"/>
          </a:xfrm>
        </p:spPr>
        <p:txBody>
          <a:bodyPr vert="horz" lIns="91440" tIns="45720" rIns="91440" bIns="45720" rtlCol="0">
            <a:normAutofit/>
          </a:bodyPr>
          <a:lstStyle/>
          <a:p>
            <a:pPr marL="0" indent="0" defTabSz="914400">
              <a:lnSpc>
                <a:spcPct val="90000"/>
              </a:lnSpc>
              <a:spcBef>
                <a:spcPts val="1000"/>
              </a:spcBef>
              <a:buNone/>
            </a:pPr>
            <a:r>
              <a:rPr lang="en-US" kern="1200" dirty="0">
                <a:solidFill>
                  <a:schemeClr val="tx1"/>
                </a:solidFill>
                <a:latin typeface="+mn-lt"/>
                <a:ea typeface="+mn-ea"/>
                <a:cs typeface="+mn-cs"/>
              </a:rPr>
              <a:t>How does the water cycle support life on Earth and shape our environment?</a:t>
            </a:r>
          </a:p>
        </p:txBody>
      </p:sp>
      <p:pic>
        <p:nvPicPr>
          <p:cNvPr id="7" name="Graphic 6" descr="World">
            <a:extLst>
              <a:ext uri="{FF2B5EF4-FFF2-40B4-BE49-F238E27FC236}">
                <a16:creationId xmlns:a16="http://schemas.microsoft.com/office/drawing/2014/main" id="{72826C65-CE0D-D601-81A4-AF84BE09FF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0030" y="1737169"/>
            <a:ext cx="3065526" cy="3065526"/>
          </a:xfrm>
          <a:prstGeom prst="rect">
            <a:avLst/>
          </a:prstGeom>
        </p:spPr>
      </p:pic>
      <p:sp>
        <p:nvSpPr>
          <p:cNvPr id="2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0490" y="4409267"/>
            <a:ext cx="3182692" cy="27432"/>
          </a:xfrm>
          <a:custGeom>
            <a:avLst/>
            <a:gdLst>
              <a:gd name="connsiteX0" fmla="*/ 0 w 3182692"/>
              <a:gd name="connsiteY0" fmla="*/ 0 h 27432"/>
              <a:gd name="connsiteX1" fmla="*/ 604711 w 3182692"/>
              <a:gd name="connsiteY1" fmla="*/ 0 h 27432"/>
              <a:gd name="connsiteX2" fmla="*/ 1241250 w 3182692"/>
              <a:gd name="connsiteY2" fmla="*/ 0 h 27432"/>
              <a:gd name="connsiteX3" fmla="*/ 1909615 w 3182692"/>
              <a:gd name="connsiteY3" fmla="*/ 0 h 27432"/>
              <a:gd name="connsiteX4" fmla="*/ 2577981 w 3182692"/>
              <a:gd name="connsiteY4" fmla="*/ 0 h 27432"/>
              <a:gd name="connsiteX5" fmla="*/ 3182692 w 3182692"/>
              <a:gd name="connsiteY5" fmla="*/ 0 h 27432"/>
              <a:gd name="connsiteX6" fmla="*/ 3182692 w 3182692"/>
              <a:gd name="connsiteY6" fmla="*/ 27432 h 27432"/>
              <a:gd name="connsiteX7" fmla="*/ 2482500 w 3182692"/>
              <a:gd name="connsiteY7" fmla="*/ 27432 h 27432"/>
              <a:gd name="connsiteX8" fmla="*/ 1782308 w 3182692"/>
              <a:gd name="connsiteY8" fmla="*/ 27432 h 27432"/>
              <a:gd name="connsiteX9" fmla="*/ 1145769 w 3182692"/>
              <a:gd name="connsiteY9" fmla="*/ 27432 h 27432"/>
              <a:gd name="connsiteX10" fmla="*/ 0 w 3182692"/>
              <a:gd name="connsiteY10" fmla="*/ 27432 h 27432"/>
              <a:gd name="connsiteX11" fmla="*/ 0 w 3182692"/>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27432"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1526" y="7395"/>
                  <a:pt x="3182737" y="21864"/>
                  <a:pt x="3182692" y="27432"/>
                </a:cubicBezTo>
                <a:cubicBezTo>
                  <a:pt x="2998421" y="30886"/>
                  <a:pt x="2675038" y="28158"/>
                  <a:pt x="2482500" y="27432"/>
                </a:cubicBezTo>
                <a:cubicBezTo>
                  <a:pt x="2289962" y="26706"/>
                  <a:pt x="1930644" y="15978"/>
                  <a:pt x="1782308" y="27432"/>
                </a:cubicBezTo>
                <a:cubicBezTo>
                  <a:pt x="1633972" y="38886"/>
                  <a:pt x="1287388" y="7152"/>
                  <a:pt x="1145769" y="27432"/>
                </a:cubicBezTo>
                <a:cubicBezTo>
                  <a:pt x="1004150" y="47712"/>
                  <a:pt x="256377" y="-28294"/>
                  <a:pt x="0" y="27432"/>
                </a:cubicBezTo>
                <a:cubicBezTo>
                  <a:pt x="-503" y="20663"/>
                  <a:pt x="1168" y="5855"/>
                  <a:pt x="0" y="0"/>
                </a:cubicBezTo>
                <a:close/>
              </a:path>
              <a:path w="3182692" h="27432"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885" y="12649"/>
                  <a:pt x="3181704" y="17989"/>
                  <a:pt x="3182692" y="27432"/>
                </a:cubicBezTo>
                <a:cubicBezTo>
                  <a:pt x="3039109" y="-3557"/>
                  <a:pt x="2823860" y="22992"/>
                  <a:pt x="2546154" y="27432"/>
                </a:cubicBezTo>
                <a:cubicBezTo>
                  <a:pt x="2268448" y="31872"/>
                  <a:pt x="2098674" y="14435"/>
                  <a:pt x="1845961" y="27432"/>
                </a:cubicBezTo>
                <a:cubicBezTo>
                  <a:pt x="1593248" y="40429"/>
                  <a:pt x="1456743" y="36704"/>
                  <a:pt x="1304904" y="27432"/>
                </a:cubicBezTo>
                <a:cubicBezTo>
                  <a:pt x="1153065" y="18160"/>
                  <a:pt x="947204" y="20270"/>
                  <a:pt x="668365" y="27432"/>
                </a:cubicBezTo>
                <a:cubicBezTo>
                  <a:pt x="389526" y="34594"/>
                  <a:pt x="288244" y="4516"/>
                  <a:pt x="0" y="27432"/>
                </a:cubicBezTo>
                <a:cubicBezTo>
                  <a:pt x="1300" y="19678"/>
                  <a:pt x="-86" y="12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410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circle(in)">
                                      <p:cBhvr>
                                        <p:cTn id="19"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98" name="Rectangle 1097">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29D2DA-556A-2E9A-2596-C8F64CB6290D}"/>
              </a:ext>
            </a:extLst>
          </p:cNvPr>
          <p:cNvSpPr>
            <a:spLocks noGrp="1"/>
          </p:cNvSpPr>
          <p:nvPr>
            <p:ph type="ctrTitle"/>
          </p:nvPr>
        </p:nvSpPr>
        <p:spPr>
          <a:xfrm>
            <a:off x="616719" y="573116"/>
            <a:ext cx="3027251" cy="2387600"/>
          </a:xfrm>
        </p:spPr>
        <p:txBody>
          <a:bodyPr anchor="t">
            <a:normAutofit/>
          </a:bodyPr>
          <a:lstStyle/>
          <a:p>
            <a:pPr algn="l"/>
            <a:r>
              <a:rPr lang="en-US" sz="4700" dirty="0"/>
              <a:t>The Water Cycle</a:t>
            </a:r>
          </a:p>
        </p:txBody>
      </p:sp>
      <p:sp>
        <p:nvSpPr>
          <p:cNvPr id="3" name="Subtitle 2">
            <a:extLst>
              <a:ext uri="{FF2B5EF4-FFF2-40B4-BE49-F238E27FC236}">
                <a16:creationId xmlns:a16="http://schemas.microsoft.com/office/drawing/2014/main" id="{472B5668-8A7D-C880-78DA-E41EB7D6B2AE}"/>
              </a:ext>
            </a:extLst>
          </p:cNvPr>
          <p:cNvSpPr>
            <a:spLocks noGrp="1"/>
          </p:cNvSpPr>
          <p:nvPr>
            <p:ph type="subTitle" idx="1"/>
          </p:nvPr>
        </p:nvSpPr>
        <p:spPr>
          <a:xfrm>
            <a:off x="691998" y="2251587"/>
            <a:ext cx="3027250" cy="3775587"/>
          </a:xfrm>
        </p:spPr>
        <p:txBody>
          <a:bodyPr anchor="b">
            <a:normAutofit/>
          </a:bodyPr>
          <a:lstStyle/>
          <a:p>
            <a:pPr algn="l">
              <a:lnSpc>
                <a:spcPct val="90000"/>
              </a:lnSpc>
            </a:pPr>
            <a:r>
              <a:rPr lang="en-US" sz="1800" kern="0" dirty="0">
                <a:effectLst/>
                <a:latin typeface="Amasis MT Pro" panose="02040504050005020304" pitchFamily="18" charset="0"/>
                <a:ea typeface="Times New Roman" panose="02020603050405020304" pitchFamily="18" charset="0"/>
                <a:cs typeface="Times New Roman" panose="02020603050405020304" pitchFamily="18" charset="0"/>
              </a:rPr>
              <a:t>The </a:t>
            </a:r>
            <a:r>
              <a:rPr lang="en-US" sz="1800" b="1" kern="0" dirty="0">
                <a:effectLst/>
                <a:latin typeface="Amasis MT Pro" panose="02040504050005020304" pitchFamily="18" charset="0"/>
                <a:ea typeface="Times New Roman" panose="02020603050405020304" pitchFamily="18" charset="0"/>
                <a:cs typeface="Times New Roman" panose="02020603050405020304" pitchFamily="18" charset="0"/>
              </a:rPr>
              <a:t>water cycle</a:t>
            </a:r>
            <a:r>
              <a:rPr lang="en-US" sz="1800" kern="0" dirty="0">
                <a:effectLst/>
                <a:latin typeface="Amasis MT Pro" panose="02040504050005020304" pitchFamily="18" charset="0"/>
                <a:ea typeface="Times New Roman" panose="02020603050405020304" pitchFamily="18" charset="0"/>
                <a:cs typeface="Times New Roman" panose="02020603050405020304" pitchFamily="18" charset="0"/>
              </a:rPr>
              <a:t> is a natural process that describes how water moves around our planet. It’s essential to life because it helps distribute water across the Earth, ensuring that plants, animals, and humans have the water they need to survive. This cycle involves several key stages: </a:t>
            </a:r>
            <a:r>
              <a:rPr lang="en-US" sz="1800" b="1" kern="0" dirty="0">
                <a:effectLst/>
                <a:latin typeface="Amasis MT Pro" panose="02040504050005020304" pitchFamily="18" charset="0"/>
                <a:ea typeface="Times New Roman" panose="02020603050405020304" pitchFamily="18" charset="0"/>
                <a:cs typeface="Times New Roman" panose="02020603050405020304" pitchFamily="18" charset="0"/>
              </a:rPr>
              <a:t>evaporation</a:t>
            </a:r>
            <a:r>
              <a:rPr lang="en-US" sz="1800" kern="0" dirty="0">
                <a:effectLst/>
                <a:latin typeface="Amasis MT Pro" panose="02040504050005020304" pitchFamily="18" charset="0"/>
                <a:ea typeface="Times New Roman" panose="02020603050405020304" pitchFamily="18" charset="0"/>
                <a:cs typeface="Times New Roman" panose="02020603050405020304" pitchFamily="18" charset="0"/>
              </a:rPr>
              <a:t>, </a:t>
            </a:r>
            <a:r>
              <a:rPr lang="en-US" sz="1800" b="1" kern="0" dirty="0">
                <a:effectLst/>
                <a:latin typeface="Amasis MT Pro" panose="02040504050005020304" pitchFamily="18" charset="0"/>
                <a:ea typeface="Times New Roman" panose="02020603050405020304" pitchFamily="18" charset="0"/>
                <a:cs typeface="Times New Roman" panose="02020603050405020304" pitchFamily="18" charset="0"/>
              </a:rPr>
              <a:t>condensation</a:t>
            </a:r>
            <a:r>
              <a:rPr lang="en-US" sz="1800" kern="0" dirty="0">
                <a:effectLst/>
                <a:latin typeface="Amasis MT Pro" panose="02040504050005020304" pitchFamily="18" charset="0"/>
                <a:ea typeface="Times New Roman" panose="02020603050405020304" pitchFamily="18" charset="0"/>
                <a:cs typeface="Times New Roman" panose="02020603050405020304" pitchFamily="18" charset="0"/>
              </a:rPr>
              <a:t>, </a:t>
            </a:r>
            <a:r>
              <a:rPr lang="en-US" sz="1800" b="1" kern="0" dirty="0">
                <a:effectLst/>
                <a:latin typeface="Amasis MT Pro" panose="02040504050005020304" pitchFamily="18" charset="0"/>
                <a:ea typeface="Times New Roman" panose="02020603050405020304" pitchFamily="18" charset="0"/>
                <a:cs typeface="Times New Roman" panose="02020603050405020304" pitchFamily="18" charset="0"/>
              </a:rPr>
              <a:t>precipitation</a:t>
            </a:r>
            <a:r>
              <a:rPr lang="en-US" sz="1800" kern="0" dirty="0">
                <a:effectLst/>
                <a:latin typeface="Amasis MT Pro" panose="02040504050005020304" pitchFamily="18" charset="0"/>
                <a:ea typeface="Times New Roman" panose="02020603050405020304" pitchFamily="18" charset="0"/>
                <a:cs typeface="Times New Roman" panose="02020603050405020304" pitchFamily="18" charset="0"/>
              </a:rPr>
              <a:t>, </a:t>
            </a:r>
            <a:r>
              <a:rPr lang="en-US" sz="1800" b="1" kern="0" dirty="0">
                <a:effectLst/>
                <a:latin typeface="Amasis MT Pro" panose="02040504050005020304" pitchFamily="18" charset="0"/>
                <a:ea typeface="Times New Roman" panose="02020603050405020304" pitchFamily="18" charset="0"/>
                <a:cs typeface="Times New Roman" panose="02020603050405020304" pitchFamily="18" charset="0"/>
              </a:rPr>
              <a:t>collection</a:t>
            </a:r>
            <a:r>
              <a:rPr lang="en-US" sz="1800" kern="0" dirty="0">
                <a:effectLst/>
                <a:latin typeface="Amasis MT Pro" panose="02040504050005020304" pitchFamily="18" charset="0"/>
                <a:ea typeface="Times New Roman" panose="02020603050405020304" pitchFamily="18" charset="0"/>
                <a:cs typeface="Times New Roman" panose="02020603050405020304" pitchFamily="18" charset="0"/>
              </a:rPr>
              <a:t>, </a:t>
            </a:r>
            <a:r>
              <a:rPr lang="en-US" sz="1800" b="1" kern="0" dirty="0">
                <a:effectLst/>
                <a:latin typeface="Amasis MT Pro" panose="02040504050005020304" pitchFamily="18" charset="0"/>
                <a:ea typeface="Times New Roman" panose="02020603050405020304" pitchFamily="18" charset="0"/>
                <a:cs typeface="Times New Roman" panose="02020603050405020304" pitchFamily="18" charset="0"/>
              </a:rPr>
              <a:t>transpiration</a:t>
            </a:r>
            <a:r>
              <a:rPr lang="en-US" sz="1800" kern="0" dirty="0">
                <a:effectLst/>
                <a:latin typeface="Amasis MT Pro" panose="02040504050005020304" pitchFamily="18" charset="0"/>
                <a:ea typeface="Times New Roman" panose="02020603050405020304" pitchFamily="18" charset="0"/>
                <a:cs typeface="Times New Roman" panose="02020603050405020304" pitchFamily="18" charset="0"/>
              </a:rPr>
              <a:t>, and </a:t>
            </a:r>
            <a:r>
              <a:rPr lang="en-US" sz="1800" b="1" kern="0" dirty="0">
                <a:effectLst/>
                <a:latin typeface="Amasis MT Pro" panose="02040504050005020304" pitchFamily="18" charset="0"/>
                <a:ea typeface="Times New Roman" panose="02020603050405020304" pitchFamily="18" charset="0"/>
                <a:cs typeface="Times New Roman" panose="02020603050405020304" pitchFamily="18" charset="0"/>
              </a:rPr>
              <a:t>runoff</a:t>
            </a:r>
            <a:r>
              <a:rPr lang="en-US" sz="1800" kern="0" dirty="0">
                <a:effectLst/>
                <a:latin typeface="Amasis MT Pro" panose="02040504050005020304" pitchFamily="18" charset="0"/>
                <a:ea typeface="Times New Roman" panose="02020603050405020304" pitchFamily="18"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lgn="l">
              <a:lnSpc>
                <a:spcPct val="90000"/>
              </a:lnSpc>
            </a:pPr>
            <a:endParaRPr lang="en-US" sz="1800" dirty="0"/>
          </a:p>
        </p:txBody>
      </p:sp>
      <p:grpSp>
        <p:nvGrpSpPr>
          <p:cNvPr id="1099" name="Group 1098">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2984992"/>
            <a:ext cx="548639" cy="673460"/>
            <a:chOff x="3940602" y="308034"/>
            <a:chExt cx="2116791" cy="3428999"/>
          </a:xfrm>
          <a:solidFill>
            <a:schemeClr val="accent4"/>
          </a:solidFill>
        </p:grpSpPr>
        <p:sp>
          <p:nvSpPr>
            <p:cNvPr id="1100" name="Rectangle 1099">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1" name="Rectangle 110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2" name="Rectangle 110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03" name="Rectangle 110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4" name="Rectangle 110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91886"/>
            <a:ext cx="4507025"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hat Is A Water Cycle?">
            <a:extLst>
              <a:ext uri="{FF2B5EF4-FFF2-40B4-BE49-F238E27FC236}">
                <a16:creationId xmlns:a16="http://schemas.microsoft.com/office/drawing/2014/main" id="{56CE1735-9E2E-F018-21F9-F38750F1F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692"/>
          <a:stretch/>
        </p:blipFill>
        <p:spPr bwMode="auto">
          <a:xfrm>
            <a:off x="4441869" y="1842619"/>
            <a:ext cx="4152000" cy="31140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CA23106-EB84-655B-727E-BA10C97E96E7}"/>
              </a:ext>
            </a:extLst>
          </p:cNvPr>
          <p:cNvSpPr txBox="1"/>
          <p:nvPr/>
        </p:nvSpPr>
        <p:spPr>
          <a:xfrm>
            <a:off x="4709088" y="4956628"/>
            <a:ext cx="3884781" cy="369332"/>
          </a:xfrm>
          <a:prstGeom prst="rect">
            <a:avLst/>
          </a:prstGeom>
          <a:noFill/>
        </p:spPr>
        <p:txBody>
          <a:bodyPr wrap="square">
            <a:spAutoFit/>
          </a:bodyPr>
          <a:lstStyle/>
          <a:p>
            <a:r>
              <a:rPr lang="en-US" dirty="0" err="1">
                <a:hlinkClick r:id="rId3"/>
              </a:rPr>
              <a:t>Water_cycle_diagram.webp</a:t>
            </a:r>
            <a:r>
              <a:rPr lang="en-US" dirty="0">
                <a:hlinkClick r:id="rId3"/>
              </a:rPr>
              <a:t> (696×566)</a:t>
            </a:r>
            <a:endParaRPr lang="en-US" dirty="0"/>
          </a:p>
        </p:txBody>
      </p:sp>
    </p:spTree>
    <p:extLst>
      <p:ext uri="{BB962C8B-B14F-4D97-AF65-F5344CB8AC3E}">
        <p14:creationId xmlns:p14="http://schemas.microsoft.com/office/powerpoint/2010/main" val="51541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heel(1)">
                                      <p:cBhvr>
                                        <p:cTn id="14" dur="20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80">
                                          <p:stCondLst>
                                            <p:cond delay="0"/>
                                          </p:stCondLst>
                                        </p:cTn>
                                        <p:tgtEl>
                                          <p:spTgt spid="3">
                                            <p:txEl>
                                              <p:pRg st="0" end="0"/>
                                            </p:txEl>
                                          </p:spTgt>
                                        </p:tgtEl>
                                      </p:cBhvr>
                                    </p:animEffect>
                                    <p:anim calcmode="lin" valueType="num">
                                      <p:cBhvr>
                                        <p:cTn id="20"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3">
                                            <p:txEl>
                                              <p:pRg st="0" end="0"/>
                                            </p:txEl>
                                          </p:spTgt>
                                        </p:tgtEl>
                                      </p:cBhvr>
                                      <p:to x="100000" y="60000"/>
                                    </p:animScale>
                                    <p:animScale>
                                      <p:cBhvr>
                                        <p:cTn id="26" dur="166" decel="50000">
                                          <p:stCondLst>
                                            <p:cond delay="676"/>
                                          </p:stCondLst>
                                        </p:cTn>
                                        <p:tgtEl>
                                          <p:spTgt spid="3">
                                            <p:txEl>
                                              <p:pRg st="0" end="0"/>
                                            </p:txEl>
                                          </p:spTgt>
                                        </p:tgtEl>
                                      </p:cBhvr>
                                      <p:to x="100000" y="100000"/>
                                    </p:animScale>
                                    <p:animScale>
                                      <p:cBhvr>
                                        <p:cTn id="27" dur="26">
                                          <p:stCondLst>
                                            <p:cond delay="1312"/>
                                          </p:stCondLst>
                                        </p:cTn>
                                        <p:tgtEl>
                                          <p:spTgt spid="3">
                                            <p:txEl>
                                              <p:pRg st="0" end="0"/>
                                            </p:txEl>
                                          </p:spTgt>
                                        </p:tgtEl>
                                      </p:cBhvr>
                                      <p:to x="100000" y="80000"/>
                                    </p:animScale>
                                    <p:animScale>
                                      <p:cBhvr>
                                        <p:cTn id="28" dur="166" decel="50000">
                                          <p:stCondLst>
                                            <p:cond delay="1338"/>
                                          </p:stCondLst>
                                        </p:cTn>
                                        <p:tgtEl>
                                          <p:spTgt spid="3">
                                            <p:txEl>
                                              <p:pRg st="0" end="0"/>
                                            </p:txEl>
                                          </p:spTgt>
                                        </p:tgtEl>
                                      </p:cBhvr>
                                      <p:to x="100000" y="100000"/>
                                    </p:animScale>
                                    <p:animScale>
                                      <p:cBhvr>
                                        <p:cTn id="29" dur="26">
                                          <p:stCondLst>
                                            <p:cond delay="1642"/>
                                          </p:stCondLst>
                                        </p:cTn>
                                        <p:tgtEl>
                                          <p:spTgt spid="3">
                                            <p:txEl>
                                              <p:pRg st="0" end="0"/>
                                            </p:txEl>
                                          </p:spTgt>
                                        </p:tgtEl>
                                      </p:cBhvr>
                                      <p:to x="100000" y="90000"/>
                                    </p:animScale>
                                    <p:animScale>
                                      <p:cBhvr>
                                        <p:cTn id="30" dur="166" decel="50000">
                                          <p:stCondLst>
                                            <p:cond delay="1668"/>
                                          </p:stCondLst>
                                        </p:cTn>
                                        <p:tgtEl>
                                          <p:spTgt spid="3">
                                            <p:txEl>
                                              <p:pRg st="0" end="0"/>
                                            </p:txEl>
                                          </p:spTgt>
                                        </p:tgtEl>
                                      </p:cBhvr>
                                      <p:to x="100000" y="100000"/>
                                    </p:animScale>
                                    <p:animScale>
                                      <p:cBhvr>
                                        <p:cTn id="31" dur="26">
                                          <p:stCondLst>
                                            <p:cond delay="1808"/>
                                          </p:stCondLst>
                                        </p:cTn>
                                        <p:tgtEl>
                                          <p:spTgt spid="3">
                                            <p:txEl>
                                              <p:pRg st="0" end="0"/>
                                            </p:txEl>
                                          </p:spTgt>
                                        </p:tgtEl>
                                      </p:cBhvr>
                                      <p:to x="100000" y="95000"/>
                                    </p:animScale>
                                    <p:animScale>
                                      <p:cBhvr>
                                        <p:cTn id="32"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556995"/>
            <a:ext cx="7886700" cy="1133693"/>
          </a:xfrm>
        </p:spPr>
        <p:txBody>
          <a:bodyPr>
            <a:normAutofit/>
          </a:bodyPr>
          <a:lstStyle/>
          <a:p>
            <a:r>
              <a:rPr lang="en-US" sz="4500" dirty="0"/>
              <a:t>Key Stages of the Water Cycle</a:t>
            </a:r>
          </a:p>
        </p:txBody>
      </p:sp>
      <p:graphicFrame>
        <p:nvGraphicFramePr>
          <p:cNvPr id="5" name="Content Placeholder 2">
            <a:extLst>
              <a:ext uri="{FF2B5EF4-FFF2-40B4-BE49-F238E27FC236}">
                <a16:creationId xmlns:a16="http://schemas.microsoft.com/office/drawing/2014/main" id="{5665A8C2-C1D7-3E74-0285-7A676D5F1779}"/>
              </a:ext>
            </a:extLst>
          </p:cNvPr>
          <p:cNvGraphicFramePr>
            <a:graphicFrameLocks noGrp="1"/>
          </p:cNvGraphicFramePr>
          <p:nvPr>
            <p:ph idx="1"/>
            <p:extLst>
              <p:ext uri="{D42A27DB-BD31-4B8C-83A1-F6EECF244321}">
                <p14:modId xmlns:p14="http://schemas.microsoft.com/office/powerpoint/2010/main" val="1673337640"/>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5D1A9D8B-3117-4D9D-BDA4-DD8189509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5600700" cy="6858000"/>
            <a:chOff x="7467600" y="0"/>
            <a:chExt cx="4724400" cy="6858000"/>
          </a:xfrm>
        </p:grpSpPr>
        <p:sp>
          <p:nvSpPr>
            <p:cNvPr id="11" name="Rectangle 10">
              <a:extLst>
                <a:ext uri="{FF2B5EF4-FFF2-40B4-BE49-F238E27FC236}">
                  <a16:creationId xmlns:a16="http://schemas.microsoft.com/office/drawing/2014/main" id="{A7877B25-8C10-4C8D-BC88-BF3C557F8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4F0DD86-96CD-4F5F-BA4D-FFC17F2D6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reeform: Shape 13">
            <a:extLst>
              <a:ext uri="{FF2B5EF4-FFF2-40B4-BE49-F238E27FC236}">
                <a16:creationId xmlns:a16="http://schemas.microsoft.com/office/drawing/2014/main" id="{BD92035A-AA2F-4CD8-A556-1CE8BDEC7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27275"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6" name="Rectangle 15">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990600"/>
            <a:ext cx="84582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857250" y="1676400"/>
            <a:ext cx="2857500" cy="3505200"/>
          </a:xfrm>
        </p:spPr>
        <p:txBody>
          <a:bodyPr anchor="t">
            <a:normAutofit/>
          </a:bodyPr>
          <a:lstStyle/>
          <a:p>
            <a:r>
              <a:rPr lang="en-US" sz="3500" dirty="0"/>
              <a:t>Why the Water Cycle is Important</a:t>
            </a:r>
          </a:p>
        </p:txBody>
      </p:sp>
      <p:sp>
        <p:nvSpPr>
          <p:cNvPr id="3" name="Content Placeholder 2"/>
          <p:cNvSpPr>
            <a:spLocks noGrp="1"/>
          </p:cNvSpPr>
          <p:nvPr>
            <p:ph idx="1"/>
          </p:nvPr>
        </p:nvSpPr>
        <p:spPr>
          <a:xfrm>
            <a:off x="3886203" y="1676400"/>
            <a:ext cx="4229097" cy="3505200"/>
          </a:xfrm>
        </p:spPr>
        <p:txBody>
          <a:bodyPr>
            <a:normAutofit/>
          </a:bodyPr>
          <a:lstStyle/>
          <a:p>
            <a:r>
              <a:rPr lang="en-US" sz="2100" dirty="0">
                <a:solidFill>
                  <a:schemeClr val="tx1">
                    <a:alpha val="55000"/>
                  </a:schemeClr>
                </a:solidFill>
              </a:rPr>
              <a:t>The water cycle distributes and recycles water, supporting life on Earth. It ensures that water is available for drinking, farming, and other needs.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28697" y="348865"/>
            <a:ext cx="7533018" cy="877729"/>
          </a:xfrm>
        </p:spPr>
        <p:txBody>
          <a:bodyPr anchor="ctr">
            <a:normAutofit/>
          </a:bodyPr>
          <a:lstStyle/>
          <a:p>
            <a:r>
              <a:rPr lang="en-US" sz="3200" dirty="0">
                <a:solidFill>
                  <a:srgbClr val="FFFFFF"/>
                </a:solidFill>
              </a:rPr>
              <a:t>Real-World Applications of the Water Cycle</a:t>
            </a:r>
          </a:p>
        </p:txBody>
      </p:sp>
      <p:graphicFrame>
        <p:nvGraphicFramePr>
          <p:cNvPr id="5" name="Content Placeholder 2">
            <a:extLst>
              <a:ext uri="{FF2B5EF4-FFF2-40B4-BE49-F238E27FC236}">
                <a16:creationId xmlns:a16="http://schemas.microsoft.com/office/drawing/2014/main" id="{E8C7D4AC-4446-7484-D6B5-F135FB78B250}"/>
              </a:ext>
            </a:extLst>
          </p:cNvPr>
          <p:cNvGraphicFramePr>
            <a:graphicFrameLocks noGrp="1"/>
          </p:cNvGraphicFramePr>
          <p:nvPr>
            <p:ph idx="1"/>
            <p:extLst>
              <p:ext uri="{D42A27DB-BD31-4B8C-83A1-F6EECF244321}">
                <p14:modId xmlns:p14="http://schemas.microsoft.com/office/powerpoint/2010/main" val="3342473080"/>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16597"/>
            <a:ext cx="548639"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9" y="613954"/>
            <a:ext cx="8180615"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E3145B-49E7-E1CA-7A34-8BF80F3B4D8E}"/>
              </a:ext>
            </a:extLst>
          </p:cNvPr>
          <p:cNvSpPr>
            <a:spLocks noGrp="1"/>
          </p:cNvSpPr>
          <p:nvPr>
            <p:ph type="title"/>
          </p:nvPr>
        </p:nvSpPr>
        <p:spPr>
          <a:xfrm>
            <a:off x="782723" y="809898"/>
            <a:ext cx="7457037" cy="1554480"/>
          </a:xfrm>
        </p:spPr>
        <p:txBody>
          <a:bodyPr anchor="ctr">
            <a:normAutofit/>
          </a:bodyPr>
          <a:lstStyle/>
          <a:p>
            <a:r>
              <a:rPr lang="en-US" altLang="en-US" sz="4200" b="1" dirty="0">
                <a:latin typeface="Arial" panose="020B0604020202020204" pitchFamily="34" charset="0"/>
              </a:rPr>
              <a:t>Think-Pair-Share</a:t>
            </a:r>
            <a:br>
              <a:rPr lang="en-US" altLang="en-US" sz="4200" b="1" dirty="0">
                <a:latin typeface="Arial" panose="020B0604020202020204" pitchFamily="34" charset="0"/>
              </a:rPr>
            </a:br>
            <a:endParaRPr lang="en-US" sz="4200" dirty="0"/>
          </a:p>
        </p:txBody>
      </p:sp>
      <p:sp>
        <p:nvSpPr>
          <p:cNvPr id="4" name="Rectangle 1">
            <a:extLst>
              <a:ext uri="{FF2B5EF4-FFF2-40B4-BE49-F238E27FC236}">
                <a16:creationId xmlns:a16="http://schemas.microsoft.com/office/drawing/2014/main" id="{8B776E3D-FEF7-879C-66A6-4BA2F99EE292}"/>
              </a:ext>
            </a:extLst>
          </p:cNvPr>
          <p:cNvSpPr>
            <a:spLocks noGrp="1" noChangeArrowheads="1"/>
          </p:cNvSpPr>
          <p:nvPr>
            <p:ph idx="1"/>
          </p:nvPr>
        </p:nvSpPr>
        <p:spPr bwMode="auto">
          <a:xfrm>
            <a:off x="783771" y="3017522"/>
            <a:ext cx="7455989" cy="312465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FontTx/>
              <a:buNone/>
              <a:tabLst/>
            </a:pPr>
            <a:r>
              <a:rPr kumimoji="0" lang="en-US" altLang="en-US" sz="2100" b="0" i="0" u="none" strike="noStrike" cap="none" normalizeH="0" baseline="0" dirty="0">
                <a:ln>
                  <a:noFill/>
                </a:ln>
                <a:effectLst/>
                <a:latin typeface="Arial" panose="020B0604020202020204" pitchFamily="34" charset="0"/>
              </a:rPr>
              <a:t>Think About It!</a:t>
            </a:r>
            <a:r>
              <a:rPr lang="en-US" altLang="en-US" sz="2100" dirty="0">
                <a:latin typeface="Arial" panose="020B0604020202020204" pitchFamily="34" charset="0"/>
              </a:rPr>
              <a:t> </a:t>
            </a:r>
            <a:r>
              <a:rPr kumimoji="0" lang="en-US" altLang="en-US" sz="2100" b="0" i="1" u="none" strike="noStrike" cap="none" normalizeH="0" baseline="0" dirty="0">
                <a:ln>
                  <a:noFill/>
                </a:ln>
                <a:effectLst/>
                <a:latin typeface="Arial" panose="020B0604020202020204" pitchFamily="34" charset="0"/>
              </a:rPr>
              <a:t>How would life be different if one stage of the water cycle didn’t happen?</a:t>
            </a:r>
          </a:p>
          <a:p>
            <a:pPr marL="0" marR="0" lvl="0" indent="0" defTabSz="914400" rtl="0" eaLnBrk="0" fontAlgn="base" latinLnBrk="0" hangingPunct="0">
              <a:spcBef>
                <a:spcPct val="0"/>
              </a:spcBef>
              <a:spcAft>
                <a:spcPts val="600"/>
              </a:spcAft>
              <a:buClrTx/>
              <a:buSzTx/>
              <a:buFontTx/>
              <a:buNone/>
              <a:tabLst/>
            </a:pPr>
            <a:endParaRPr kumimoji="0" lang="en-US" altLang="en-US" sz="21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spcBef>
                <a:spcPct val="0"/>
              </a:spcBef>
              <a:spcAft>
                <a:spcPts val="600"/>
              </a:spcAft>
              <a:buClrTx/>
              <a:buSzTx/>
              <a:buFontTx/>
              <a:buNone/>
              <a:tabLst/>
            </a:pPr>
            <a:r>
              <a:rPr lang="en-US" altLang="en-US" sz="2100" dirty="0">
                <a:latin typeface="Arial" panose="020B0604020202020204" pitchFamily="34" charset="0"/>
              </a:rPr>
              <a:t>Remember:</a:t>
            </a:r>
            <a:br>
              <a:rPr kumimoji="0" lang="en-US" altLang="en-US" sz="2100" b="0" i="0" u="none" strike="noStrike" cap="none" normalizeH="0" baseline="0" dirty="0">
                <a:ln>
                  <a:noFill/>
                </a:ln>
                <a:effectLst/>
                <a:latin typeface="Arial" panose="020B0604020202020204" pitchFamily="34" charset="0"/>
              </a:rPr>
            </a:br>
            <a:r>
              <a:rPr kumimoji="0" lang="en-US" altLang="en-US" sz="2100" b="0" i="0" u="none" strike="noStrike" cap="none" normalizeH="0" baseline="0" dirty="0">
                <a:ln>
                  <a:noFill/>
                </a:ln>
                <a:effectLst/>
                <a:latin typeface="Arial" panose="020B0604020202020204" pitchFamily="34" charset="0"/>
              </a:rPr>
              <a:t>✔️ Think for 1 minute</a:t>
            </a:r>
            <a:br>
              <a:rPr kumimoji="0" lang="en-US" altLang="en-US" sz="2100" b="0" i="0" u="none" strike="noStrike" cap="none" normalizeH="0" baseline="0" dirty="0">
                <a:ln>
                  <a:noFill/>
                </a:ln>
                <a:effectLst/>
                <a:latin typeface="Arial" panose="020B0604020202020204" pitchFamily="34" charset="0"/>
              </a:rPr>
            </a:br>
            <a:r>
              <a:rPr kumimoji="0" lang="en-US" altLang="en-US" sz="2100" b="0" i="0" u="none" strike="noStrike" cap="none" normalizeH="0" baseline="0" dirty="0">
                <a:ln>
                  <a:noFill/>
                </a:ln>
                <a:effectLst/>
                <a:latin typeface="Arial" panose="020B0604020202020204" pitchFamily="34" charset="0"/>
              </a:rPr>
              <a:t>✔️ Pair with a classmate</a:t>
            </a:r>
            <a:br>
              <a:rPr kumimoji="0" lang="en-US" altLang="en-US" sz="2100" b="0" i="0" u="none" strike="noStrike" cap="none" normalizeH="0" baseline="0" dirty="0">
                <a:ln>
                  <a:noFill/>
                </a:ln>
                <a:effectLst/>
                <a:latin typeface="Arial" panose="020B0604020202020204" pitchFamily="34" charset="0"/>
              </a:rPr>
            </a:br>
            <a:r>
              <a:rPr kumimoji="0" lang="en-US" altLang="en-US" sz="2100" b="0" i="0" u="none" strike="noStrike" cap="none" normalizeH="0" baseline="0" dirty="0">
                <a:ln>
                  <a:noFill/>
                </a:ln>
                <a:effectLst/>
                <a:latin typeface="Arial" panose="020B0604020202020204" pitchFamily="34" charset="0"/>
              </a:rPr>
              <a:t>✔️ Share your ideas with the class</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85313"/>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12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8E00424-F9E4-CBCB-93BB-32B733C714AB}"/>
              </a:ext>
            </a:extLst>
          </p:cNvPr>
          <p:cNvSpPr>
            <a:spLocks noGrp="1"/>
          </p:cNvSpPr>
          <p:nvPr>
            <p:ph type="title"/>
          </p:nvPr>
        </p:nvSpPr>
        <p:spPr>
          <a:xfrm>
            <a:off x="1028697" y="348865"/>
            <a:ext cx="7533018" cy="877729"/>
          </a:xfrm>
        </p:spPr>
        <p:txBody>
          <a:bodyPr anchor="ctr">
            <a:normAutofit/>
          </a:bodyPr>
          <a:lstStyle/>
          <a:p>
            <a:r>
              <a:rPr lang="en-US" sz="3500">
                <a:solidFill>
                  <a:srgbClr val="FFFFFF"/>
                </a:solidFill>
              </a:rPr>
              <a:t>Learning Goal Reflection</a:t>
            </a:r>
          </a:p>
        </p:txBody>
      </p:sp>
      <p:graphicFrame>
        <p:nvGraphicFramePr>
          <p:cNvPr id="5" name="Content Placeholder 2">
            <a:extLst>
              <a:ext uri="{FF2B5EF4-FFF2-40B4-BE49-F238E27FC236}">
                <a16:creationId xmlns:a16="http://schemas.microsoft.com/office/drawing/2014/main" id="{5E17284C-8B5F-38D9-2623-2CE61B5ED9CA}"/>
              </a:ext>
            </a:extLst>
          </p:cNvPr>
          <p:cNvGraphicFramePr>
            <a:graphicFrameLocks noGrp="1"/>
          </p:cNvGraphicFramePr>
          <p:nvPr>
            <p:ph idx="1"/>
            <p:extLst>
              <p:ext uri="{D42A27DB-BD31-4B8C-83A1-F6EECF244321}">
                <p14:modId xmlns:p14="http://schemas.microsoft.com/office/powerpoint/2010/main" val="3288519120"/>
              </p:ext>
            </p:extLst>
          </p:nvPr>
        </p:nvGraphicFramePr>
        <p:xfrm>
          <a:off x="483042" y="1679511"/>
          <a:ext cx="8195871" cy="46258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605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16597"/>
            <a:ext cx="548639"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9" y="613954"/>
            <a:ext cx="8180615"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DAA580-D23B-2843-721A-EFF5A37EEB6D}"/>
              </a:ext>
            </a:extLst>
          </p:cNvPr>
          <p:cNvSpPr>
            <a:spLocks noGrp="1"/>
          </p:cNvSpPr>
          <p:nvPr>
            <p:ph type="title"/>
          </p:nvPr>
        </p:nvSpPr>
        <p:spPr>
          <a:xfrm>
            <a:off x="782723" y="809898"/>
            <a:ext cx="7457037" cy="1554480"/>
          </a:xfrm>
        </p:spPr>
        <p:txBody>
          <a:bodyPr anchor="ctr">
            <a:normAutofit/>
          </a:bodyPr>
          <a:lstStyle/>
          <a:p>
            <a:r>
              <a:rPr lang="en-US" sz="4200" dirty="0"/>
              <a:t>References</a:t>
            </a:r>
          </a:p>
        </p:txBody>
      </p:sp>
      <p:sp>
        <p:nvSpPr>
          <p:cNvPr id="3" name="Content Placeholder 2">
            <a:extLst>
              <a:ext uri="{FF2B5EF4-FFF2-40B4-BE49-F238E27FC236}">
                <a16:creationId xmlns:a16="http://schemas.microsoft.com/office/drawing/2014/main" id="{7511FF4F-0CE7-77C6-6A22-6E4BF986AA86}"/>
              </a:ext>
            </a:extLst>
          </p:cNvPr>
          <p:cNvSpPr>
            <a:spLocks noGrp="1"/>
          </p:cNvSpPr>
          <p:nvPr>
            <p:ph idx="1"/>
          </p:nvPr>
        </p:nvSpPr>
        <p:spPr>
          <a:xfrm>
            <a:off x="783771" y="3017522"/>
            <a:ext cx="7455989" cy="3124658"/>
          </a:xfrm>
        </p:spPr>
        <p:txBody>
          <a:bodyPr anchor="ctr">
            <a:normAutofit/>
          </a:bodyPr>
          <a:lstStyle/>
          <a:p>
            <a:pPr marL="342900" marR="0" lvl="0" indent="-342900">
              <a:spcAft>
                <a:spcPts val="800"/>
              </a:spcAft>
              <a:buSzPts val="1000"/>
              <a:buFont typeface="Symbol" panose="05050102010706020507" pitchFamily="18" charset="2"/>
              <a:buChar char=""/>
              <a:tabLst>
                <a:tab pos="457200" algn="l"/>
              </a:tabLst>
            </a:pPr>
            <a:r>
              <a:rPr lang="en-US" sz="2100" kern="0" dirty="0">
                <a:effectLst/>
                <a:latin typeface="Amasis MT Pro" panose="02040504050005020304" pitchFamily="18" charset="0"/>
                <a:ea typeface="Times New Roman" panose="02020603050405020304" pitchFamily="18" charset="0"/>
                <a:cs typeface="Times New Roman" panose="02020603050405020304" pitchFamily="18" charset="0"/>
              </a:rPr>
              <a:t>National Aeronautics and Space Administration (NASA). (n.d.). </a:t>
            </a:r>
            <a:r>
              <a:rPr lang="en-US" sz="2100" i="1" kern="0" dirty="0">
                <a:effectLst/>
                <a:latin typeface="Amasis MT Pro" panose="02040504050005020304" pitchFamily="18" charset="0"/>
                <a:ea typeface="Times New Roman" panose="02020603050405020304" pitchFamily="18" charset="0"/>
                <a:cs typeface="Times New Roman" panose="02020603050405020304" pitchFamily="18" charset="0"/>
              </a:rPr>
              <a:t>The Water Cycle</a:t>
            </a:r>
            <a:r>
              <a:rPr lang="en-US" sz="2100" kern="0" dirty="0">
                <a:effectLst/>
                <a:latin typeface="Amasis MT Pro" panose="02040504050005020304" pitchFamily="18" charset="0"/>
                <a:ea typeface="Times New Roman" panose="02020603050405020304" pitchFamily="18" charset="0"/>
                <a:cs typeface="Times New Roman" panose="02020603050405020304" pitchFamily="18" charset="0"/>
              </a:rPr>
              <a:t>. Retrieved from </a:t>
            </a:r>
            <a:r>
              <a:rPr lang="en-US" sz="2100" u="sng" kern="0" dirty="0">
                <a:effectLst/>
                <a:latin typeface="Amasis MT Pro" panose="02040504050005020304" pitchFamily="18" charset="0"/>
                <a:ea typeface="Times New Roman" panose="02020603050405020304" pitchFamily="18" charset="0"/>
                <a:cs typeface="Times New Roman" panose="02020603050405020304" pitchFamily="18" charset="0"/>
                <a:hlinkClick r:id="rId2"/>
              </a:rPr>
              <a:t>https://www.nasa.gov</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Aft>
                <a:spcPts val="800"/>
              </a:spcAft>
              <a:buSzPts val="1000"/>
              <a:buFont typeface="Symbol" panose="05050102010706020507" pitchFamily="18" charset="2"/>
              <a:buChar char=""/>
              <a:tabLst>
                <a:tab pos="457200" algn="l"/>
              </a:tabLst>
            </a:pPr>
            <a:r>
              <a:rPr lang="en-US" sz="2100" kern="0" dirty="0">
                <a:effectLst/>
                <a:latin typeface="Amasis MT Pro" panose="02040504050005020304" pitchFamily="18" charset="0"/>
                <a:ea typeface="Times New Roman" panose="02020603050405020304" pitchFamily="18" charset="0"/>
                <a:cs typeface="Times New Roman" panose="02020603050405020304" pitchFamily="18" charset="0"/>
              </a:rPr>
              <a:t>U.S. Geological Survey (USGS). (n.d.). </a:t>
            </a:r>
            <a:r>
              <a:rPr lang="en-US" sz="2100" i="1" kern="0" dirty="0">
                <a:effectLst/>
                <a:latin typeface="Amasis MT Pro" panose="02040504050005020304" pitchFamily="18" charset="0"/>
                <a:ea typeface="Times New Roman" panose="02020603050405020304" pitchFamily="18" charset="0"/>
                <a:cs typeface="Times New Roman" panose="02020603050405020304" pitchFamily="18" charset="0"/>
              </a:rPr>
              <a:t>Water Cycle Basics</a:t>
            </a:r>
            <a:r>
              <a:rPr lang="en-US" sz="2100" kern="0" dirty="0">
                <a:effectLst/>
                <a:latin typeface="Amasis MT Pro" panose="02040504050005020304" pitchFamily="18" charset="0"/>
                <a:ea typeface="Times New Roman" panose="02020603050405020304" pitchFamily="18" charset="0"/>
                <a:cs typeface="Times New Roman" panose="02020603050405020304" pitchFamily="18" charset="0"/>
              </a:rPr>
              <a:t>. Retrieved from </a:t>
            </a:r>
            <a:r>
              <a:rPr lang="en-US" sz="2100" u="sng" kern="0" dirty="0">
                <a:effectLst/>
                <a:latin typeface="Amasis MT Pro" panose="02040504050005020304" pitchFamily="18" charset="0"/>
                <a:ea typeface="Times New Roman" panose="02020603050405020304" pitchFamily="18" charset="0"/>
                <a:cs typeface="Times New Roman" panose="02020603050405020304" pitchFamily="18" charset="0"/>
                <a:hlinkClick r:id="rId3"/>
              </a:rPr>
              <a:t>https://www.usgs.gov</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sz="21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85313"/>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711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58</TotalTime>
  <Words>578</Words>
  <Application>Microsoft Office PowerPoint</Application>
  <PresentationFormat>On-screen Show (4:3)</PresentationFormat>
  <Paragraphs>39</Paragraphs>
  <Slides>10</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Amasis MT Pro</vt:lpstr>
      <vt:lpstr>Amasis MT Pro Light</vt:lpstr>
      <vt:lpstr>Aptos</vt:lpstr>
      <vt:lpstr>Arial</vt:lpstr>
      <vt:lpstr>Calibri</vt:lpstr>
      <vt:lpstr>Symbol</vt:lpstr>
      <vt:lpstr>Office Theme</vt:lpstr>
      <vt:lpstr>PowerPoint Presentation</vt:lpstr>
      <vt:lpstr>Essential Question</vt:lpstr>
      <vt:lpstr>The Water Cycle</vt:lpstr>
      <vt:lpstr>Key Stages of the Water Cycle</vt:lpstr>
      <vt:lpstr>Why the Water Cycle is Important</vt:lpstr>
      <vt:lpstr>Real-World Applications of the Water Cycle</vt:lpstr>
      <vt:lpstr>Think-Pair-Share </vt:lpstr>
      <vt:lpstr>Learning Goal Reflection</vt:lpstr>
      <vt:lpstr>References</vt:lpstr>
      <vt:lpstr>It’s time to make the project!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Substitute Teacher</dc:creator>
  <cp:keywords/>
  <dc:description>generated using python-pptx</dc:description>
  <cp:lastModifiedBy>John mark Barbado</cp:lastModifiedBy>
  <cp:revision>3</cp:revision>
  <dcterms:created xsi:type="dcterms:W3CDTF">2013-01-27T09:14:16Z</dcterms:created>
  <dcterms:modified xsi:type="dcterms:W3CDTF">2025-04-07T13:22:48Z</dcterms:modified>
  <cp:category/>
</cp:coreProperties>
</file>