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4" r:id="rId4"/>
    <p:sldId id="266" r:id="rId5"/>
    <p:sldId id="265" r:id="rId6"/>
    <p:sldId id="258" r:id="rId7"/>
    <p:sldId id="268" r:id="rId8"/>
    <p:sldId id="267" r:id="rId9"/>
    <p:sldId id="269" r:id="rId10"/>
    <p:sldId id="271" r:id="rId11"/>
    <p:sldId id="272" r:id="rId12"/>
    <p:sldId id="273" r:id="rId13"/>
    <p:sldId id="260" r:id="rId14"/>
    <p:sldId id="27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D37AF2-A30C-45D0-9BAE-BA3DE596B226}"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FEFB8132-6E98-4BCE-9C21-4406D786FD84}">
      <dgm:prSet/>
      <dgm:spPr/>
      <dgm:t>
        <a:bodyPr/>
        <a:lstStyle/>
        <a:p>
          <a:r>
            <a:rPr lang="en-US" dirty="0"/>
            <a:t>- Identify the major organs of the digestive system</a:t>
          </a:r>
        </a:p>
      </dgm:t>
    </dgm:pt>
    <dgm:pt modelId="{6A8545BB-D954-4C33-8512-5CB7A7E62771}" type="parTrans" cxnId="{CDC620D5-1B8E-40C4-B9EF-30E31CF22418}">
      <dgm:prSet/>
      <dgm:spPr/>
      <dgm:t>
        <a:bodyPr/>
        <a:lstStyle/>
        <a:p>
          <a:endParaRPr lang="en-US"/>
        </a:p>
      </dgm:t>
    </dgm:pt>
    <dgm:pt modelId="{BBFD0CBE-EBE6-49B2-9857-1DF695CC01A6}" type="sibTrans" cxnId="{CDC620D5-1B8E-40C4-B9EF-30E31CF22418}">
      <dgm:prSet phldrT="01"/>
      <dgm:spPr/>
      <dgm:t>
        <a:bodyPr/>
        <a:lstStyle/>
        <a:p>
          <a:r>
            <a:rPr lang="en-US"/>
            <a:t>01</a:t>
          </a:r>
        </a:p>
      </dgm:t>
    </dgm:pt>
    <dgm:pt modelId="{DF04093B-F006-4B75-96F9-7A8A71CA1ED5}">
      <dgm:prSet/>
      <dgm:spPr/>
      <dgm:t>
        <a:bodyPr/>
        <a:lstStyle/>
        <a:p>
          <a:r>
            <a:rPr lang="en-US"/>
            <a:t>- Explain how food is broken down and how nutrients are absorbed</a:t>
          </a:r>
        </a:p>
      </dgm:t>
    </dgm:pt>
    <dgm:pt modelId="{9BF8BC63-3986-4ADA-AD27-9F47BAB6BF5D}" type="parTrans" cxnId="{A88138B0-4082-4ABB-8A40-58A351750749}">
      <dgm:prSet/>
      <dgm:spPr/>
      <dgm:t>
        <a:bodyPr/>
        <a:lstStyle/>
        <a:p>
          <a:endParaRPr lang="en-US"/>
        </a:p>
      </dgm:t>
    </dgm:pt>
    <dgm:pt modelId="{207C4C64-2409-4164-9DD1-18656370ABA5}" type="sibTrans" cxnId="{A88138B0-4082-4ABB-8A40-58A351750749}">
      <dgm:prSet phldrT="02"/>
      <dgm:spPr/>
      <dgm:t>
        <a:bodyPr/>
        <a:lstStyle/>
        <a:p>
          <a:r>
            <a:rPr lang="en-US"/>
            <a:t>02</a:t>
          </a:r>
        </a:p>
      </dgm:t>
    </dgm:pt>
    <dgm:pt modelId="{35FA9528-3F20-405F-B340-798C43AA73EC}">
      <dgm:prSet/>
      <dgm:spPr/>
      <dgm:t>
        <a:bodyPr/>
        <a:lstStyle/>
        <a:p>
          <a:r>
            <a:rPr lang="en-US"/>
            <a:t>- Demonstrate understanding through hands-on activities</a:t>
          </a:r>
        </a:p>
      </dgm:t>
    </dgm:pt>
    <dgm:pt modelId="{3FBC1885-FB6F-42EC-890F-48FE087B0D73}" type="parTrans" cxnId="{F83664B7-1440-469C-B59D-91A3B63F8C7F}">
      <dgm:prSet/>
      <dgm:spPr/>
      <dgm:t>
        <a:bodyPr/>
        <a:lstStyle/>
        <a:p>
          <a:endParaRPr lang="en-US"/>
        </a:p>
      </dgm:t>
    </dgm:pt>
    <dgm:pt modelId="{CC057AAD-33AD-4D2F-8409-52E7ECD427AE}" type="sibTrans" cxnId="{F83664B7-1440-469C-B59D-91A3B63F8C7F}">
      <dgm:prSet phldrT="03"/>
      <dgm:spPr/>
      <dgm:t>
        <a:bodyPr/>
        <a:lstStyle/>
        <a:p>
          <a:r>
            <a:rPr lang="en-US"/>
            <a:t>03</a:t>
          </a:r>
        </a:p>
      </dgm:t>
    </dgm:pt>
    <dgm:pt modelId="{B3C11C6A-1D92-4B93-A700-7915D4C7417E}" type="pres">
      <dgm:prSet presAssocID="{F8D37AF2-A30C-45D0-9BAE-BA3DE596B226}" presName="Name0" presStyleCnt="0">
        <dgm:presLayoutVars>
          <dgm:animLvl val="lvl"/>
          <dgm:resizeHandles val="exact"/>
        </dgm:presLayoutVars>
      </dgm:prSet>
      <dgm:spPr/>
    </dgm:pt>
    <dgm:pt modelId="{AA558F32-2C89-4418-9368-8D192D425A39}" type="pres">
      <dgm:prSet presAssocID="{FEFB8132-6E98-4BCE-9C21-4406D786FD84}" presName="compositeNode" presStyleCnt="0">
        <dgm:presLayoutVars>
          <dgm:bulletEnabled val="1"/>
        </dgm:presLayoutVars>
      </dgm:prSet>
      <dgm:spPr/>
    </dgm:pt>
    <dgm:pt modelId="{EDBB4AE7-0C06-48EE-BF19-76ADF9048965}" type="pres">
      <dgm:prSet presAssocID="{FEFB8132-6E98-4BCE-9C21-4406D786FD84}" presName="bgRect" presStyleLbl="alignNode1" presStyleIdx="0" presStyleCnt="3"/>
      <dgm:spPr/>
    </dgm:pt>
    <dgm:pt modelId="{D5089FC9-7137-4CFD-B6F2-97ABA13FFA8F}" type="pres">
      <dgm:prSet presAssocID="{BBFD0CBE-EBE6-49B2-9857-1DF695CC01A6}" presName="sibTransNodeRect" presStyleLbl="alignNode1" presStyleIdx="0" presStyleCnt="3">
        <dgm:presLayoutVars>
          <dgm:chMax val="0"/>
          <dgm:bulletEnabled val="1"/>
        </dgm:presLayoutVars>
      </dgm:prSet>
      <dgm:spPr/>
    </dgm:pt>
    <dgm:pt modelId="{17DEE25C-A7F7-41B3-B26A-E004BB74D59F}" type="pres">
      <dgm:prSet presAssocID="{FEFB8132-6E98-4BCE-9C21-4406D786FD84}" presName="nodeRect" presStyleLbl="alignNode1" presStyleIdx="0" presStyleCnt="3">
        <dgm:presLayoutVars>
          <dgm:bulletEnabled val="1"/>
        </dgm:presLayoutVars>
      </dgm:prSet>
      <dgm:spPr/>
    </dgm:pt>
    <dgm:pt modelId="{823DA043-4D71-4B1B-8F12-C065DEDA2122}" type="pres">
      <dgm:prSet presAssocID="{BBFD0CBE-EBE6-49B2-9857-1DF695CC01A6}" presName="sibTrans" presStyleCnt="0"/>
      <dgm:spPr/>
    </dgm:pt>
    <dgm:pt modelId="{028FA780-A89E-40AE-B2E6-DC4A22B24026}" type="pres">
      <dgm:prSet presAssocID="{DF04093B-F006-4B75-96F9-7A8A71CA1ED5}" presName="compositeNode" presStyleCnt="0">
        <dgm:presLayoutVars>
          <dgm:bulletEnabled val="1"/>
        </dgm:presLayoutVars>
      </dgm:prSet>
      <dgm:spPr/>
    </dgm:pt>
    <dgm:pt modelId="{B152480F-60D7-412F-8893-2621BA42C517}" type="pres">
      <dgm:prSet presAssocID="{DF04093B-F006-4B75-96F9-7A8A71CA1ED5}" presName="bgRect" presStyleLbl="alignNode1" presStyleIdx="1" presStyleCnt="3"/>
      <dgm:spPr/>
    </dgm:pt>
    <dgm:pt modelId="{FD96C397-10C0-47A0-AAFC-B920C4ACD0AF}" type="pres">
      <dgm:prSet presAssocID="{207C4C64-2409-4164-9DD1-18656370ABA5}" presName="sibTransNodeRect" presStyleLbl="alignNode1" presStyleIdx="1" presStyleCnt="3">
        <dgm:presLayoutVars>
          <dgm:chMax val="0"/>
          <dgm:bulletEnabled val="1"/>
        </dgm:presLayoutVars>
      </dgm:prSet>
      <dgm:spPr/>
    </dgm:pt>
    <dgm:pt modelId="{884EF28F-C254-4159-A21C-8779951DC917}" type="pres">
      <dgm:prSet presAssocID="{DF04093B-F006-4B75-96F9-7A8A71CA1ED5}" presName="nodeRect" presStyleLbl="alignNode1" presStyleIdx="1" presStyleCnt="3">
        <dgm:presLayoutVars>
          <dgm:bulletEnabled val="1"/>
        </dgm:presLayoutVars>
      </dgm:prSet>
      <dgm:spPr/>
    </dgm:pt>
    <dgm:pt modelId="{26B37610-6DC7-46DB-B0BD-4B57FD4394E9}" type="pres">
      <dgm:prSet presAssocID="{207C4C64-2409-4164-9DD1-18656370ABA5}" presName="sibTrans" presStyleCnt="0"/>
      <dgm:spPr/>
    </dgm:pt>
    <dgm:pt modelId="{29F397B4-3259-424B-892C-007D4FC8F298}" type="pres">
      <dgm:prSet presAssocID="{35FA9528-3F20-405F-B340-798C43AA73EC}" presName="compositeNode" presStyleCnt="0">
        <dgm:presLayoutVars>
          <dgm:bulletEnabled val="1"/>
        </dgm:presLayoutVars>
      </dgm:prSet>
      <dgm:spPr/>
    </dgm:pt>
    <dgm:pt modelId="{1DB095BD-8EA8-408A-8936-DED036C6764D}" type="pres">
      <dgm:prSet presAssocID="{35FA9528-3F20-405F-B340-798C43AA73EC}" presName="bgRect" presStyleLbl="alignNode1" presStyleIdx="2" presStyleCnt="3"/>
      <dgm:spPr/>
    </dgm:pt>
    <dgm:pt modelId="{169DA4D6-644B-4CB4-899F-28EF32FF8743}" type="pres">
      <dgm:prSet presAssocID="{CC057AAD-33AD-4D2F-8409-52E7ECD427AE}" presName="sibTransNodeRect" presStyleLbl="alignNode1" presStyleIdx="2" presStyleCnt="3">
        <dgm:presLayoutVars>
          <dgm:chMax val="0"/>
          <dgm:bulletEnabled val="1"/>
        </dgm:presLayoutVars>
      </dgm:prSet>
      <dgm:spPr/>
    </dgm:pt>
    <dgm:pt modelId="{6B58118E-5889-48A8-87C0-658AE3964EB4}" type="pres">
      <dgm:prSet presAssocID="{35FA9528-3F20-405F-B340-798C43AA73EC}" presName="nodeRect" presStyleLbl="alignNode1" presStyleIdx="2" presStyleCnt="3">
        <dgm:presLayoutVars>
          <dgm:bulletEnabled val="1"/>
        </dgm:presLayoutVars>
      </dgm:prSet>
      <dgm:spPr/>
    </dgm:pt>
  </dgm:ptLst>
  <dgm:cxnLst>
    <dgm:cxn modelId="{94247F0C-5041-4B9F-A3F3-765C4B2DAF12}" type="presOf" srcId="{CC057AAD-33AD-4D2F-8409-52E7ECD427AE}" destId="{169DA4D6-644B-4CB4-899F-28EF32FF8743}" srcOrd="0" destOrd="0" presId="urn:microsoft.com/office/officeart/2016/7/layout/LinearBlockProcessNumbered"/>
    <dgm:cxn modelId="{E6AE7E0F-28D7-4F13-B0B6-9CE2212D7E89}" type="presOf" srcId="{BBFD0CBE-EBE6-49B2-9857-1DF695CC01A6}" destId="{D5089FC9-7137-4CFD-B6F2-97ABA13FFA8F}" srcOrd="0" destOrd="0" presId="urn:microsoft.com/office/officeart/2016/7/layout/LinearBlockProcessNumbered"/>
    <dgm:cxn modelId="{8C0FE73D-647A-4FFC-A8A2-2A13FF040BE3}" type="presOf" srcId="{FEFB8132-6E98-4BCE-9C21-4406D786FD84}" destId="{17DEE25C-A7F7-41B3-B26A-E004BB74D59F}" srcOrd="1" destOrd="0" presId="urn:microsoft.com/office/officeart/2016/7/layout/LinearBlockProcessNumbered"/>
    <dgm:cxn modelId="{E4EFD247-6E02-4EB6-A767-46B6D4650463}" type="presOf" srcId="{35FA9528-3F20-405F-B340-798C43AA73EC}" destId="{6B58118E-5889-48A8-87C0-658AE3964EB4}" srcOrd="1" destOrd="0" presId="urn:microsoft.com/office/officeart/2016/7/layout/LinearBlockProcessNumbered"/>
    <dgm:cxn modelId="{A7A0C16B-7A1E-4AFA-B3B5-1FA9EBD0FE57}" type="presOf" srcId="{DF04093B-F006-4B75-96F9-7A8A71CA1ED5}" destId="{884EF28F-C254-4159-A21C-8779951DC917}" srcOrd="1" destOrd="0" presId="urn:microsoft.com/office/officeart/2016/7/layout/LinearBlockProcessNumbered"/>
    <dgm:cxn modelId="{EA50594C-263E-4D31-8AA6-1A9F792F03F9}" type="presOf" srcId="{207C4C64-2409-4164-9DD1-18656370ABA5}" destId="{FD96C397-10C0-47A0-AAFC-B920C4ACD0AF}" srcOrd="0" destOrd="0" presId="urn:microsoft.com/office/officeart/2016/7/layout/LinearBlockProcessNumbered"/>
    <dgm:cxn modelId="{D3365A79-D5D8-4237-B765-826D305C6DEF}" type="presOf" srcId="{F8D37AF2-A30C-45D0-9BAE-BA3DE596B226}" destId="{B3C11C6A-1D92-4B93-A700-7915D4C7417E}" srcOrd="0" destOrd="0" presId="urn:microsoft.com/office/officeart/2016/7/layout/LinearBlockProcessNumbered"/>
    <dgm:cxn modelId="{C2FC3995-D8D7-44E0-838E-3861A7C2182E}" type="presOf" srcId="{DF04093B-F006-4B75-96F9-7A8A71CA1ED5}" destId="{B152480F-60D7-412F-8893-2621BA42C517}" srcOrd="0" destOrd="0" presId="urn:microsoft.com/office/officeart/2016/7/layout/LinearBlockProcessNumbered"/>
    <dgm:cxn modelId="{3EB526A8-F1EE-4D76-9C4A-5498B70A4DF7}" type="presOf" srcId="{FEFB8132-6E98-4BCE-9C21-4406D786FD84}" destId="{EDBB4AE7-0C06-48EE-BF19-76ADF9048965}" srcOrd="0" destOrd="0" presId="urn:microsoft.com/office/officeart/2016/7/layout/LinearBlockProcessNumbered"/>
    <dgm:cxn modelId="{A88138B0-4082-4ABB-8A40-58A351750749}" srcId="{F8D37AF2-A30C-45D0-9BAE-BA3DE596B226}" destId="{DF04093B-F006-4B75-96F9-7A8A71CA1ED5}" srcOrd="1" destOrd="0" parTransId="{9BF8BC63-3986-4ADA-AD27-9F47BAB6BF5D}" sibTransId="{207C4C64-2409-4164-9DD1-18656370ABA5}"/>
    <dgm:cxn modelId="{F83664B7-1440-469C-B59D-91A3B63F8C7F}" srcId="{F8D37AF2-A30C-45D0-9BAE-BA3DE596B226}" destId="{35FA9528-3F20-405F-B340-798C43AA73EC}" srcOrd="2" destOrd="0" parTransId="{3FBC1885-FB6F-42EC-890F-48FE087B0D73}" sibTransId="{CC057AAD-33AD-4D2F-8409-52E7ECD427AE}"/>
    <dgm:cxn modelId="{CDC620D5-1B8E-40C4-B9EF-30E31CF22418}" srcId="{F8D37AF2-A30C-45D0-9BAE-BA3DE596B226}" destId="{FEFB8132-6E98-4BCE-9C21-4406D786FD84}" srcOrd="0" destOrd="0" parTransId="{6A8545BB-D954-4C33-8512-5CB7A7E62771}" sibTransId="{BBFD0CBE-EBE6-49B2-9857-1DF695CC01A6}"/>
    <dgm:cxn modelId="{2FD6ACE8-F8A0-4640-A04B-0F4AC25ACC23}" type="presOf" srcId="{35FA9528-3F20-405F-B340-798C43AA73EC}" destId="{1DB095BD-8EA8-408A-8936-DED036C6764D}" srcOrd="0" destOrd="0" presId="urn:microsoft.com/office/officeart/2016/7/layout/LinearBlockProcessNumbered"/>
    <dgm:cxn modelId="{7162FB38-4471-4974-9452-A511AFA4C14C}" type="presParOf" srcId="{B3C11C6A-1D92-4B93-A700-7915D4C7417E}" destId="{AA558F32-2C89-4418-9368-8D192D425A39}" srcOrd="0" destOrd="0" presId="urn:microsoft.com/office/officeart/2016/7/layout/LinearBlockProcessNumbered"/>
    <dgm:cxn modelId="{D491F950-6865-47F9-BE41-279281F5EDBE}" type="presParOf" srcId="{AA558F32-2C89-4418-9368-8D192D425A39}" destId="{EDBB4AE7-0C06-48EE-BF19-76ADF9048965}" srcOrd="0" destOrd="0" presId="urn:microsoft.com/office/officeart/2016/7/layout/LinearBlockProcessNumbered"/>
    <dgm:cxn modelId="{BAFFE731-5ABE-40B8-837A-32EA3AF0D5DB}" type="presParOf" srcId="{AA558F32-2C89-4418-9368-8D192D425A39}" destId="{D5089FC9-7137-4CFD-B6F2-97ABA13FFA8F}" srcOrd="1" destOrd="0" presId="urn:microsoft.com/office/officeart/2016/7/layout/LinearBlockProcessNumbered"/>
    <dgm:cxn modelId="{4492AE4C-CCC7-4CED-A0BD-23DEC69D58B1}" type="presParOf" srcId="{AA558F32-2C89-4418-9368-8D192D425A39}" destId="{17DEE25C-A7F7-41B3-B26A-E004BB74D59F}" srcOrd="2" destOrd="0" presId="urn:microsoft.com/office/officeart/2016/7/layout/LinearBlockProcessNumbered"/>
    <dgm:cxn modelId="{04831D59-042F-4DE0-9E34-8C8542B9CEB5}" type="presParOf" srcId="{B3C11C6A-1D92-4B93-A700-7915D4C7417E}" destId="{823DA043-4D71-4B1B-8F12-C065DEDA2122}" srcOrd="1" destOrd="0" presId="urn:microsoft.com/office/officeart/2016/7/layout/LinearBlockProcessNumbered"/>
    <dgm:cxn modelId="{7824E335-EE78-4BC1-A578-51142548CCA3}" type="presParOf" srcId="{B3C11C6A-1D92-4B93-A700-7915D4C7417E}" destId="{028FA780-A89E-40AE-B2E6-DC4A22B24026}" srcOrd="2" destOrd="0" presId="urn:microsoft.com/office/officeart/2016/7/layout/LinearBlockProcessNumbered"/>
    <dgm:cxn modelId="{064C1254-9C03-42EB-940F-F069CB338D2A}" type="presParOf" srcId="{028FA780-A89E-40AE-B2E6-DC4A22B24026}" destId="{B152480F-60D7-412F-8893-2621BA42C517}" srcOrd="0" destOrd="0" presId="urn:microsoft.com/office/officeart/2016/7/layout/LinearBlockProcessNumbered"/>
    <dgm:cxn modelId="{6F436A5A-7C10-4701-B855-9142EC81B4C8}" type="presParOf" srcId="{028FA780-A89E-40AE-B2E6-DC4A22B24026}" destId="{FD96C397-10C0-47A0-AAFC-B920C4ACD0AF}" srcOrd="1" destOrd="0" presId="urn:microsoft.com/office/officeart/2016/7/layout/LinearBlockProcessNumbered"/>
    <dgm:cxn modelId="{CC80D592-AD43-4400-9EF1-E701554424A5}" type="presParOf" srcId="{028FA780-A89E-40AE-B2E6-DC4A22B24026}" destId="{884EF28F-C254-4159-A21C-8779951DC917}" srcOrd="2" destOrd="0" presId="urn:microsoft.com/office/officeart/2016/7/layout/LinearBlockProcessNumbered"/>
    <dgm:cxn modelId="{E3BE64AF-C79A-4489-9998-6CAF81DF5F2C}" type="presParOf" srcId="{B3C11C6A-1D92-4B93-A700-7915D4C7417E}" destId="{26B37610-6DC7-46DB-B0BD-4B57FD4394E9}" srcOrd="3" destOrd="0" presId="urn:microsoft.com/office/officeart/2016/7/layout/LinearBlockProcessNumbered"/>
    <dgm:cxn modelId="{715FF31D-47A4-44C7-B817-706FB78393C2}" type="presParOf" srcId="{B3C11C6A-1D92-4B93-A700-7915D4C7417E}" destId="{29F397B4-3259-424B-892C-007D4FC8F298}" srcOrd="4" destOrd="0" presId="urn:microsoft.com/office/officeart/2016/7/layout/LinearBlockProcessNumbered"/>
    <dgm:cxn modelId="{FEF549F2-1905-4FDC-A7AC-6C138167BFD0}" type="presParOf" srcId="{29F397B4-3259-424B-892C-007D4FC8F298}" destId="{1DB095BD-8EA8-408A-8936-DED036C6764D}" srcOrd="0" destOrd="0" presId="urn:microsoft.com/office/officeart/2016/7/layout/LinearBlockProcessNumbered"/>
    <dgm:cxn modelId="{6F0A8BD9-52CE-49D2-8360-55B43A9AE747}" type="presParOf" srcId="{29F397B4-3259-424B-892C-007D4FC8F298}" destId="{169DA4D6-644B-4CB4-899F-28EF32FF8743}" srcOrd="1" destOrd="0" presId="urn:microsoft.com/office/officeart/2016/7/layout/LinearBlockProcessNumbered"/>
    <dgm:cxn modelId="{BEFEC080-3970-4595-A618-C58E9B288636}" type="presParOf" srcId="{29F397B4-3259-424B-892C-007D4FC8F298}" destId="{6B58118E-5889-48A8-87C0-658AE3964EB4}"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025958-0CC6-430F-826D-CE78C2112E0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678902A-BE0A-495B-B850-308D7005A806}">
      <dgm:prSet custT="1"/>
      <dgm:spPr/>
      <dgm:t>
        <a:bodyPr/>
        <a:lstStyle/>
        <a:p>
          <a:pPr>
            <a:lnSpc>
              <a:spcPct val="100000"/>
            </a:lnSpc>
          </a:pPr>
          <a:r>
            <a:rPr lang="en-US" sz="3200" dirty="0"/>
            <a:t>Get a cracker.</a:t>
          </a:r>
        </a:p>
      </dgm:t>
    </dgm:pt>
    <dgm:pt modelId="{870BEA66-4CBD-47CB-9A15-327A914BA022}" type="parTrans" cxnId="{E7631FB6-8A03-4D25-8E0B-6737B9EA4F57}">
      <dgm:prSet/>
      <dgm:spPr/>
      <dgm:t>
        <a:bodyPr/>
        <a:lstStyle/>
        <a:p>
          <a:endParaRPr lang="en-US"/>
        </a:p>
      </dgm:t>
    </dgm:pt>
    <dgm:pt modelId="{0445DA17-7C90-422E-8D4A-C64CCDD7B72B}" type="sibTrans" cxnId="{E7631FB6-8A03-4D25-8E0B-6737B9EA4F57}">
      <dgm:prSet/>
      <dgm:spPr/>
      <dgm:t>
        <a:bodyPr/>
        <a:lstStyle/>
        <a:p>
          <a:endParaRPr lang="en-US"/>
        </a:p>
      </dgm:t>
    </dgm:pt>
    <dgm:pt modelId="{00F2F550-471A-4D0F-815C-CD8EE42150A7}">
      <dgm:prSet custT="1"/>
      <dgm:spPr/>
      <dgm:t>
        <a:bodyPr/>
        <a:lstStyle/>
        <a:p>
          <a:pPr>
            <a:lnSpc>
              <a:spcPct val="100000"/>
            </a:lnSpc>
          </a:pPr>
          <a:r>
            <a:rPr lang="en-US" sz="3200" dirty="0"/>
            <a:t>Chew for 30 seconds without swallowing.</a:t>
          </a:r>
        </a:p>
      </dgm:t>
    </dgm:pt>
    <dgm:pt modelId="{82959A8B-BF5C-4E53-8CBE-6B7CC7F8961A}" type="parTrans" cxnId="{6D06B017-40FB-49BC-8EBC-04DEB14ECE68}">
      <dgm:prSet/>
      <dgm:spPr/>
      <dgm:t>
        <a:bodyPr/>
        <a:lstStyle/>
        <a:p>
          <a:endParaRPr lang="en-US"/>
        </a:p>
      </dgm:t>
    </dgm:pt>
    <dgm:pt modelId="{A43FE9C2-70CA-4BE8-9997-94ACFB894E1B}" type="sibTrans" cxnId="{6D06B017-40FB-49BC-8EBC-04DEB14ECE68}">
      <dgm:prSet/>
      <dgm:spPr/>
      <dgm:t>
        <a:bodyPr/>
        <a:lstStyle/>
        <a:p>
          <a:endParaRPr lang="en-US"/>
        </a:p>
      </dgm:t>
    </dgm:pt>
    <dgm:pt modelId="{398580CA-0F7A-4804-B40D-7C45076BD273}" type="pres">
      <dgm:prSet presAssocID="{DA025958-0CC6-430F-826D-CE78C2112E0A}" presName="root" presStyleCnt="0">
        <dgm:presLayoutVars>
          <dgm:dir/>
          <dgm:resizeHandles val="exact"/>
        </dgm:presLayoutVars>
      </dgm:prSet>
      <dgm:spPr/>
    </dgm:pt>
    <dgm:pt modelId="{E41D8EAB-817A-4E0A-8CA9-12B77AA1EACC}" type="pres">
      <dgm:prSet presAssocID="{1678902A-BE0A-495B-B850-308D7005A806}" presName="compNode" presStyleCnt="0"/>
      <dgm:spPr/>
    </dgm:pt>
    <dgm:pt modelId="{6EDB9578-D89E-46CC-AED8-7CD0C2EF8D93}" type="pres">
      <dgm:prSet presAssocID="{1678902A-BE0A-495B-B850-308D7005A806}" presName="bgRect" presStyleLbl="bgShp" presStyleIdx="0" presStyleCnt="2"/>
      <dgm:spPr/>
    </dgm:pt>
    <dgm:pt modelId="{CCB61611-A793-4E71-A260-C59410F82BB4}" type="pres">
      <dgm:prSet presAssocID="{1678902A-BE0A-495B-B850-308D7005A80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ocket knife"/>
        </a:ext>
      </dgm:extLst>
    </dgm:pt>
    <dgm:pt modelId="{284E998A-2F34-4893-9BAC-964F311D67AD}" type="pres">
      <dgm:prSet presAssocID="{1678902A-BE0A-495B-B850-308D7005A806}" presName="spaceRect" presStyleCnt="0"/>
      <dgm:spPr/>
    </dgm:pt>
    <dgm:pt modelId="{0EA00FBB-6454-441D-A916-2332AAC08B46}" type="pres">
      <dgm:prSet presAssocID="{1678902A-BE0A-495B-B850-308D7005A806}" presName="parTx" presStyleLbl="revTx" presStyleIdx="0" presStyleCnt="2">
        <dgm:presLayoutVars>
          <dgm:chMax val="0"/>
          <dgm:chPref val="0"/>
        </dgm:presLayoutVars>
      </dgm:prSet>
      <dgm:spPr/>
    </dgm:pt>
    <dgm:pt modelId="{529903B6-2960-4925-A748-EFDF5675DA6D}" type="pres">
      <dgm:prSet presAssocID="{0445DA17-7C90-422E-8D4A-C64CCDD7B72B}" presName="sibTrans" presStyleCnt="0"/>
      <dgm:spPr/>
    </dgm:pt>
    <dgm:pt modelId="{A756E19B-3B72-4F5D-BC52-901C09588240}" type="pres">
      <dgm:prSet presAssocID="{00F2F550-471A-4D0F-815C-CD8EE42150A7}" presName="compNode" presStyleCnt="0"/>
      <dgm:spPr/>
    </dgm:pt>
    <dgm:pt modelId="{6D994A28-EC9D-48E4-89E0-98742A4538A8}" type="pres">
      <dgm:prSet presAssocID="{00F2F550-471A-4D0F-815C-CD8EE42150A7}" presName="bgRect" presStyleLbl="bgShp" presStyleIdx="1" presStyleCnt="2"/>
      <dgm:spPr/>
    </dgm:pt>
    <dgm:pt modelId="{975E0D3E-623F-4D53-9539-69226E4FDB74}" type="pres">
      <dgm:prSet presAssocID="{00F2F550-471A-4D0F-815C-CD8EE42150A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ongue"/>
        </a:ext>
      </dgm:extLst>
    </dgm:pt>
    <dgm:pt modelId="{49C07011-CCFB-4201-AE48-3383D11B9CEE}" type="pres">
      <dgm:prSet presAssocID="{00F2F550-471A-4D0F-815C-CD8EE42150A7}" presName="spaceRect" presStyleCnt="0"/>
      <dgm:spPr/>
    </dgm:pt>
    <dgm:pt modelId="{4E156587-5812-4D53-8CA2-5F90E4EF80E2}" type="pres">
      <dgm:prSet presAssocID="{00F2F550-471A-4D0F-815C-CD8EE42150A7}" presName="parTx" presStyleLbl="revTx" presStyleIdx="1" presStyleCnt="2">
        <dgm:presLayoutVars>
          <dgm:chMax val="0"/>
          <dgm:chPref val="0"/>
        </dgm:presLayoutVars>
      </dgm:prSet>
      <dgm:spPr/>
    </dgm:pt>
  </dgm:ptLst>
  <dgm:cxnLst>
    <dgm:cxn modelId="{6D06B017-40FB-49BC-8EBC-04DEB14ECE68}" srcId="{DA025958-0CC6-430F-826D-CE78C2112E0A}" destId="{00F2F550-471A-4D0F-815C-CD8EE42150A7}" srcOrd="1" destOrd="0" parTransId="{82959A8B-BF5C-4E53-8CBE-6B7CC7F8961A}" sibTransId="{A43FE9C2-70CA-4BE8-9997-94ACFB894E1B}"/>
    <dgm:cxn modelId="{B1720C78-6AD2-4AD2-85F8-2149578CEE8A}" type="presOf" srcId="{00F2F550-471A-4D0F-815C-CD8EE42150A7}" destId="{4E156587-5812-4D53-8CA2-5F90E4EF80E2}" srcOrd="0" destOrd="0" presId="urn:microsoft.com/office/officeart/2018/2/layout/IconVerticalSolidList"/>
    <dgm:cxn modelId="{93CDA89A-FA2E-4A8C-8440-FE1E36BD0567}" type="presOf" srcId="{1678902A-BE0A-495B-B850-308D7005A806}" destId="{0EA00FBB-6454-441D-A916-2332AAC08B46}" srcOrd="0" destOrd="0" presId="urn:microsoft.com/office/officeart/2018/2/layout/IconVerticalSolidList"/>
    <dgm:cxn modelId="{3845C8B5-C1F6-4415-BA91-D57BAF1BE0D6}" type="presOf" srcId="{DA025958-0CC6-430F-826D-CE78C2112E0A}" destId="{398580CA-0F7A-4804-B40D-7C45076BD273}" srcOrd="0" destOrd="0" presId="urn:microsoft.com/office/officeart/2018/2/layout/IconVerticalSolidList"/>
    <dgm:cxn modelId="{E7631FB6-8A03-4D25-8E0B-6737B9EA4F57}" srcId="{DA025958-0CC6-430F-826D-CE78C2112E0A}" destId="{1678902A-BE0A-495B-B850-308D7005A806}" srcOrd="0" destOrd="0" parTransId="{870BEA66-4CBD-47CB-9A15-327A914BA022}" sibTransId="{0445DA17-7C90-422E-8D4A-C64CCDD7B72B}"/>
    <dgm:cxn modelId="{EDC005F3-72A1-44F7-91C7-4C1096B5A4D8}" type="presParOf" srcId="{398580CA-0F7A-4804-B40D-7C45076BD273}" destId="{E41D8EAB-817A-4E0A-8CA9-12B77AA1EACC}" srcOrd="0" destOrd="0" presId="urn:microsoft.com/office/officeart/2018/2/layout/IconVerticalSolidList"/>
    <dgm:cxn modelId="{F8569ED0-4F93-4410-9012-4BDB20D638AA}" type="presParOf" srcId="{E41D8EAB-817A-4E0A-8CA9-12B77AA1EACC}" destId="{6EDB9578-D89E-46CC-AED8-7CD0C2EF8D93}" srcOrd="0" destOrd="0" presId="urn:microsoft.com/office/officeart/2018/2/layout/IconVerticalSolidList"/>
    <dgm:cxn modelId="{1B8A157F-67C3-473D-9491-33D0A0047535}" type="presParOf" srcId="{E41D8EAB-817A-4E0A-8CA9-12B77AA1EACC}" destId="{CCB61611-A793-4E71-A260-C59410F82BB4}" srcOrd="1" destOrd="0" presId="urn:microsoft.com/office/officeart/2018/2/layout/IconVerticalSolidList"/>
    <dgm:cxn modelId="{ED9BB338-BCA7-49B7-A3FE-D7296315FE0A}" type="presParOf" srcId="{E41D8EAB-817A-4E0A-8CA9-12B77AA1EACC}" destId="{284E998A-2F34-4893-9BAC-964F311D67AD}" srcOrd="2" destOrd="0" presId="urn:microsoft.com/office/officeart/2018/2/layout/IconVerticalSolidList"/>
    <dgm:cxn modelId="{4E9E6E97-C327-41D6-9BFC-E3FF01A91212}" type="presParOf" srcId="{E41D8EAB-817A-4E0A-8CA9-12B77AA1EACC}" destId="{0EA00FBB-6454-441D-A916-2332AAC08B46}" srcOrd="3" destOrd="0" presId="urn:microsoft.com/office/officeart/2018/2/layout/IconVerticalSolidList"/>
    <dgm:cxn modelId="{0A81314A-502B-4B81-A024-510CE3F49B7F}" type="presParOf" srcId="{398580CA-0F7A-4804-B40D-7C45076BD273}" destId="{529903B6-2960-4925-A748-EFDF5675DA6D}" srcOrd="1" destOrd="0" presId="urn:microsoft.com/office/officeart/2018/2/layout/IconVerticalSolidList"/>
    <dgm:cxn modelId="{A6BFE122-91A1-4C6C-9B4D-16FEB3075943}" type="presParOf" srcId="{398580CA-0F7A-4804-B40D-7C45076BD273}" destId="{A756E19B-3B72-4F5D-BC52-901C09588240}" srcOrd="2" destOrd="0" presId="urn:microsoft.com/office/officeart/2018/2/layout/IconVerticalSolidList"/>
    <dgm:cxn modelId="{AFC20F23-345A-441B-9966-02DE8C9D6F35}" type="presParOf" srcId="{A756E19B-3B72-4F5D-BC52-901C09588240}" destId="{6D994A28-EC9D-48E4-89E0-98742A4538A8}" srcOrd="0" destOrd="0" presId="urn:microsoft.com/office/officeart/2018/2/layout/IconVerticalSolidList"/>
    <dgm:cxn modelId="{38D71C4A-6F0F-4DAF-92B2-83FB17EF6545}" type="presParOf" srcId="{A756E19B-3B72-4F5D-BC52-901C09588240}" destId="{975E0D3E-623F-4D53-9539-69226E4FDB74}" srcOrd="1" destOrd="0" presId="urn:microsoft.com/office/officeart/2018/2/layout/IconVerticalSolidList"/>
    <dgm:cxn modelId="{3AE684AD-6239-43D5-AFBD-27F80310A723}" type="presParOf" srcId="{A756E19B-3B72-4F5D-BC52-901C09588240}" destId="{49C07011-CCFB-4201-AE48-3383D11B9CEE}" srcOrd="2" destOrd="0" presId="urn:microsoft.com/office/officeart/2018/2/layout/IconVerticalSolidList"/>
    <dgm:cxn modelId="{FBAB5E6D-7B25-4CEE-B4BD-31B7AC59D1E5}" type="presParOf" srcId="{A756E19B-3B72-4F5D-BC52-901C09588240}" destId="{4E156587-5812-4D53-8CA2-5F90E4EF80E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A522B7-3702-4881-ADBE-78537663D1C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49626D6-E9C5-451A-96B0-92B516B64DE5}">
      <dgm:prSet/>
      <dgm:spPr/>
      <dgm:t>
        <a:bodyPr/>
        <a:lstStyle/>
        <a:p>
          <a:pPr>
            <a:lnSpc>
              <a:spcPct val="100000"/>
            </a:lnSpc>
          </a:pPr>
          <a:r>
            <a:rPr lang="en-US" b="0" i="0" baseline="0" dirty="0"/>
            <a:t>Food is broken down into molecules.</a:t>
          </a:r>
          <a:endParaRPr lang="en-US" dirty="0"/>
        </a:p>
      </dgm:t>
    </dgm:pt>
    <dgm:pt modelId="{7BA53612-D065-48A2-83CE-4CDF19F22EC5}" type="parTrans" cxnId="{A98A87F5-6CC1-4CD0-B2E5-B60004CB6F4D}">
      <dgm:prSet/>
      <dgm:spPr/>
      <dgm:t>
        <a:bodyPr/>
        <a:lstStyle/>
        <a:p>
          <a:endParaRPr lang="en-US"/>
        </a:p>
      </dgm:t>
    </dgm:pt>
    <dgm:pt modelId="{A85309C7-5080-4F21-A189-C57F89811928}" type="sibTrans" cxnId="{A98A87F5-6CC1-4CD0-B2E5-B60004CB6F4D}">
      <dgm:prSet/>
      <dgm:spPr/>
      <dgm:t>
        <a:bodyPr/>
        <a:lstStyle/>
        <a:p>
          <a:endParaRPr lang="en-US"/>
        </a:p>
      </dgm:t>
    </dgm:pt>
    <dgm:pt modelId="{3327FF21-903C-443C-84C3-A5568CEC4A31}">
      <dgm:prSet/>
      <dgm:spPr/>
      <dgm:t>
        <a:bodyPr/>
        <a:lstStyle/>
        <a:p>
          <a:pPr>
            <a:lnSpc>
              <a:spcPct val="100000"/>
            </a:lnSpc>
          </a:pPr>
          <a:r>
            <a:rPr lang="en-US" b="0" i="0" baseline="0"/>
            <a:t>These molecules provide </a:t>
          </a:r>
          <a:r>
            <a:rPr lang="en-US" b="1" i="0" baseline="0"/>
            <a:t>energy for movement, growth, and thinking</a:t>
          </a:r>
          <a:r>
            <a:rPr lang="en-US" b="0" i="0" baseline="0"/>
            <a:t>.</a:t>
          </a:r>
          <a:endParaRPr lang="en-US"/>
        </a:p>
      </dgm:t>
    </dgm:pt>
    <dgm:pt modelId="{982B35DA-CD43-4133-BDDA-0E518DD5E252}" type="parTrans" cxnId="{CEF2D8C7-1BBD-4428-8FAB-44F6C8A6BD3A}">
      <dgm:prSet/>
      <dgm:spPr/>
      <dgm:t>
        <a:bodyPr/>
        <a:lstStyle/>
        <a:p>
          <a:endParaRPr lang="en-US"/>
        </a:p>
      </dgm:t>
    </dgm:pt>
    <dgm:pt modelId="{CCE744DA-4943-4D56-AB0F-7317BE12D4D0}" type="sibTrans" cxnId="{CEF2D8C7-1BBD-4428-8FAB-44F6C8A6BD3A}">
      <dgm:prSet/>
      <dgm:spPr/>
      <dgm:t>
        <a:bodyPr/>
        <a:lstStyle/>
        <a:p>
          <a:endParaRPr lang="en-US"/>
        </a:p>
      </dgm:t>
    </dgm:pt>
    <dgm:pt modelId="{1F3FD250-0B34-4772-8237-D0554517FDB1}">
      <dgm:prSet/>
      <dgm:spPr/>
      <dgm:t>
        <a:bodyPr/>
        <a:lstStyle/>
        <a:p>
          <a:pPr>
            <a:lnSpc>
              <a:spcPct val="100000"/>
            </a:lnSpc>
          </a:pPr>
          <a:r>
            <a:rPr lang="en-US" b="0" i="0" baseline="0" dirty="0"/>
            <a:t>People such as athletes need food to </a:t>
          </a:r>
          <a:r>
            <a:rPr lang="en-US" b="1" i="0" baseline="0" dirty="0"/>
            <a:t>perform well</a:t>
          </a:r>
          <a:r>
            <a:rPr lang="en-US" b="0" i="0" baseline="0" dirty="0"/>
            <a:t>.</a:t>
          </a:r>
          <a:endParaRPr lang="en-US" dirty="0"/>
        </a:p>
      </dgm:t>
    </dgm:pt>
    <dgm:pt modelId="{435B81C2-7920-40BF-905F-579902F47DCE}" type="parTrans" cxnId="{1DACAE40-EDDC-47A7-BE7B-B83712C58541}">
      <dgm:prSet/>
      <dgm:spPr/>
      <dgm:t>
        <a:bodyPr/>
        <a:lstStyle/>
        <a:p>
          <a:endParaRPr lang="en-US"/>
        </a:p>
      </dgm:t>
    </dgm:pt>
    <dgm:pt modelId="{68258669-33D3-4D35-9BFD-BBD0A3AA628F}" type="sibTrans" cxnId="{1DACAE40-EDDC-47A7-BE7B-B83712C58541}">
      <dgm:prSet/>
      <dgm:spPr/>
      <dgm:t>
        <a:bodyPr/>
        <a:lstStyle/>
        <a:p>
          <a:endParaRPr lang="en-US"/>
        </a:p>
      </dgm:t>
    </dgm:pt>
    <dgm:pt modelId="{3865569C-9CD2-4339-8CC2-88EA1C8FCCE3}">
      <dgm:prSet/>
      <dgm:spPr/>
      <dgm:t>
        <a:bodyPr/>
        <a:lstStyle/>
        <a:p>
          <a:pPr>
            <a:lnSpc>
              <a:spcPct val="100000"/>
            </a:lnSpc>
          </a:pPr>
          <a:r>
            <a:rPr lang="en-US" b="0" i="0" baseline="0"/>
            <a:t>Without digestion, we would have </a:t>
          </a:r>
          <a:r>
            <a:rPr lang="en-US" b="1" i="0" baseline="0"/>
            <a:t>no energy!</a:t>
          </a:r>
          <a:r>
            <a:rPr lang="en-US" b="0" i="0" baseline="0"/>
            <a:t> </a:t>
          </a:r>
          <a:endParaRPr lang="en-US"/>
        </a:p>
      </dgm:t>
    </dgm:pt>
    <dgm:pt modelId="{D564D0BB-8283-4EB9-B2DE-93DC4C94275C}" type="parTrans" cxnId="{98460192-6904-46FC-96CE-811916F476DC}">
      <dgm:prSet/>
      <dgm:spPr/>
      <dgm:t>
        <a:bodyPr/>
        <a:lstStyle/>
        <a:p>
          <a:endParaRPr lang="en-US"/>
        </a:p>
      </dgm:t>
    </dgm:pt>
    <dgm:pt modelId="{AB67A815-8BC7-43C6-B234-D0B46E5EB6C2}" type="sibTrans" cxnId="{98460192-6904-46FC-96CE-811916F476DC}">
      <dgm:prSet/>
      <dgm:spPr/>
      <dgm:t>
        <a:bodyPr/>
        <a:lstStyle/>
        <a:p>
          <a:endParaRPr lang="en-US"/>
        </a:p>
      </dgm:t>
    </dgm:pt>
    <dgm:pt modelId="{3FB9A0D3-6293-4700-89E5-24A8C470C8C2}" type="pres">
      <dgm:prSet presAssocID="{00A522B7-3702-4881-ADBE-78537663D1C3}" presName="root" presStyleCnt="0">
        <dgm:presLayoutVars>
          <dgm:dir/>
          <dgm:resizeHandles val="exact"/>
        </dgm:presLayoutVars>
      </dgm:prSet>
      <dgm:spPr/>
    </dgm:pt>
    <dgm:pt modelId="{18D5596F-59C9-4234-96C8-5B3319970347}" type="pres">
      <dgm:prSet presAssocID="{A49626D6-E9C5-451A-96B0-92B516B64DE5}" presName="compNode" presStyleCnt="0"/>
      <dgm:spPr/>
    </dgm:pt>
    <dgm:pt modelId="{25C1B991-4451-4B6E-B9BC-A85686550189}" type="pres">
      <dgm:prSet presAssocID="{A49626D6-E9C5-451A-96B0-92B516B64DE5}" presName="bgRect" presStyleLbl="bgShp" presStyleIdx="0" presStyleCnt="4"/>
      <dgm:spPr/>
    </dgm:pt>
    <dgm:pt modelId="{A533BE5E-D406-4FE1-AE4A-FF83F1C5378A}" type="pres">
      <dgm:prSet presAssocID="{A49626D6-E9C5-451A-96B0-92B516B64DE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ientist"/>
        </a:ext>
      </dgm:extLst>
    </dgm:pt>
    <dgm:pt modelId="{6168B074-FDA3-4C47-B6DD-4E772C7868CC}" type="pres">
      <dgm:prSet presAssocID="{A49626D6-E9C5-451A-96B0-92B516B64DE5}" presName="spaceRect" presStyleCnt="0"/>
      <dgm:spPr/>
    </dgm:pt>
    <dgm:pt modelId="{1CAE8CAF-4755-44CC-A81C-71F678ADF169}" type="pres">
      <dgm:prSet presAssocID="{A49626D6-E9C5-451A-96B0-92B516B64DE5}" presName="parTx" presStyleLbl="revTx" presStyleIdx="0" presStyleCnt="4">
        <dgm:presLayoutVars>
          <dgm:chMax val="0"/>
          <dgm:chPref val="0"/>
        </dgm:presLayoutVars>
      </dgm:prSet>
      <dgm:spPr/>
    </dgm:pt>
    <dgm:pt modelId="{AE3BC4BB-E8F0-406C-B0E7-FE8B1239C49A}" type="pres">
      <dgm:prSet presAssocID="{A85309C7-5080-4F21-A189-C57F89811928}" presName="sibTrans" presStyleCnt="0"/>
      <dgm:spPr/>
    </dgm:pt>
    <dgm:pt modelId="{B1113F48-6DE6-4E90-BE39-5256A5B06FFF}" type="pres">
      <dgm:prSet presAssocID="{3327FF21-903C-443C-84C3-A5568CEC4A31}" presName="compNode" presStyleCnt="0"/>
      <dgm:spPr/>
    </dgm:pt>
    <dgm:pt modelId="{A5467344-4D44-4399-A2B6-5D01FA728077}" type="pres">
      <dgm:prSet presAssocID="{3327FF21-903C-443C-84C3-A5568CEC4A31}" presName="bgRect" presStyleLbl="bgShp" presStyleIdx="1" presStyleCnt="4"/>
      <dgm:spPr/>
    </dgm:pt>
    <dgm:pt modelId="{45B20CB1-16AC-4FA1-BC2F-F073FAF3ECBD}" type="pres">
      <dgm:prSet presAssocID="{3327FF21-903C-443C-84C3-A5568CEC4A3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ght Bulb and Gear"/>
        </a:ext>
      </dgm:extLst>
    </dgm:pt>
    <dgm:pt modelId="{6DD00D1A-F1A6-49C3-9D48-E79246C06675}" type="pres">
      <dgm:prSet presAssocID="{3327FF21-903C-443C-84C3-A5568CEC4A31}" presName="spaceRect" presStyleCnt="0"/>
      <dgm:spPr/>
    </dgm:pt>
    <dgm:pt modelId="{47D37E25-A3F1-43F9-B563-7CABF3982A56}" type="pres">
      <dgm:prSet presAssocID="{3327FF21-903C-443C-84C3-A5568CEC4A31}" presName="parTx" presStyleLbl="revTx" presStyleIdx="1" presStyleCnt="4">
        <dgm:presLayoutVars>
          <dgm:chMax val="0"/>
          <dgm:chPref val="0"/>
        </dgm:presLayoutVars>
      </dgm:prSet>
      <dgm:spPr/>
    </dgm:pt>
    <dgm:pt modelId="{1B289315-7329-42C8-81EA-36DEF765B4F8}" type="pres">
      <dgm:prSet presAssocID="{CCE744DA-4943-4D56-AB0F-7317BE12D4D0}" presName="sibTrans" presStyleCnt="0"/>
      <dgm:spPr/>
    </dgm:pt>
    <dgm:pt modelId="{F9A0D7FA-57C8-435A-A0C0-862991769204}" type="pres">
      <dgm:prSet presAssocID="{1F3FD250-0B34-4772-8237-D0554517FDB1}" presName="compNode" presStyleCnt="0"/>
      <dgm:spPr/>
    </dgm:pt>
    <dgm:pt modelId="{2DE19E64-B6B5-4F4E-8343-7F68A35408E1}" type="pres">
      <dgm:prSet presAssocID="{1F3FD250-0B34-4772-8237-D0554517FDB1}" presName="bgRect" presStyleLbl="bgShp" presStyleIdx="2" presStyleCnt="4"/>
      <dgm:spPr/>
    </dgm:pt>
    <dgm:pt modelId="{8ADC453D-016A-4361-8DA5-467002020B67}" type="pres">
      <dgm:prSet presAssocID="{1F3FD250-0B34-4772-8237-D0554517FDB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port Balls"/>
        </a:ext>
      </dgm:extLst>
    </dgm:pt>
    <dgm:pt modelId="{9DB6EB73-7819-4340-979E-EE3863A34E98}" type="pres">
      <dgm:prSet presAssocID="{1F3FD250-0B34-4772-8237-D0554517FDB1}" presName="spaceRect" presStyleCnt="0"/>
      <dgm:spPr/>
    </dgm:pt>
    <dgm:pt modelId="{298A51DF-A0F3-4374-9663-82768316DC03}" type="pres">
      <dgm:prSet presAssocID="{1F3FD250-0B34-4772-8237-D0554517FDB1}" presName="parTx" presStyleLbl="revTx" presStyleIdx="2" presStyleCnt="4">
        <dgm:presLayoutVars>
          <dgm:chMax val="0"/>
          <dgm:chPref val="0"/>
        </dgm:presLayoutVars>
      </dgm:prSet>
      <dgm:spPr/>
    </dgm:pt>
    <dgm:pt modelId="{408E507A-412E-49C6-88A8-A1C962E55C47}" type="pres">
      <dgm:prSet presAssocID="{68258669-33D3-4D35-9BFD-BBD0A3AA628F}" presName="sibTrans" presStyleCnt="0"/>
      <dgm:spPr/>
    </dgm:pt>
    <dgm:pt modelId="{F95C5095-3370-4F5C-84CD-7BEA2A0D2B37}" type="pres">
      <dgm:prSet presAssocID="{3865569C-9CD2-4339-8CC2-88EA1C8FCCE3}" presName="compNode" presStyleCnt="0"/>
      <dgm:spPr/>
    </dgm:pt>
    <dgm:pt modelId="{56D4A378-8EA8-41CC-A520-46AC9AC4F960}" type="pres">
      <dgm:prSet presAssocID="{3865569C-9CD2-4339-8CC2-88EA1C8FCCE3}" presName="bgRect" presStyleLbl="bgShp" presStyleIdx="3" presStyleCnt="4"/>
      <dgm:spPr/>
    </dgm:pt>
    <dgm:pt modelId="{CD269CFF-22FE-44A4-9BF6-BF20035D2C9F}" type="pres">
      <dgm:prSet presAssocID="{3865569C-9CD2-4339-8CC2-88EA1C8FCCE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tomach"/>
        </a:ext>
      </dgm:extLst>
    </dgm:pt>
    <dgm:pt modelId="{62257A11-D789-46D9-8AB4-1C73C40ACDC8}" type="pres">
      <dgm:prSet presAssocID="{3865569C-9CD2-4339-8CC2-88EA1C8FCCE3}" presName="spaceRect" presStyleCnt="0"/>
      <dgm:spPr/>
    </dgm:pt>
    <dgm:pt modelId="{2915D490-CF06-4C75-8530-6D22CB1562D9}" type="pres">
      <dgm:prSet presAssocID="{3865569C-9CD2-4339-8CC2-88EA1C8FCCE3}" presName="parTx" presStyleLbl="revTx" presStyleIdx="3" presStyleCnt="4">
        <dgm:presLayoutVars>
          <dgm:chMax val="0"/>
          <dgm:chPref val="0"/>
        </dgm:presLayoutVars>
      </dgm:prSet>
      <dgm:spPr/>
    </dgm:pt>
  </dgm:ptLst>
  <dgm:cxnLst>
    <dgm:cxn modelId="{1DACAE40-EDDC-47A7-BE7B-B83712C58541}" srcId="{00A522B7-3702-4881-ADBE-78537663D1C3}" destId="{1F3FD250-0B34-4772-8237-D0554517FDB1}" srcOrd="2" destOrd="0" parTransId="{435B81C2-7920-40BF-905F-579902F47DCE}" sibTransId="{68258669-33D3-4D35-9BFD-BBD0A3AA628F}"/>
    <dgm:cxn modelId="{8A2F1D81-CE5D-4DB8-ADC5-C7BA2BBDA98D}" type="presOf" srcId="{1F3FD250-0B34-4772-8237-D0554517FDB1}" destId="{298A51DF-A0F3-4374-9663-82768316DC03}" srcOrd="0" destOrd="0" presId="urn:microsoft.com/office/officeart/2018/2/layout/IconVerticalSolidList"/>
    <dgm:cxn modelId="{98460192-6904-46FC-96CE-811916F476DC}" srcId="{00A522B7-3702-4881-ADBE-78537663D1C3}" destId="{3865569C-9CD2-4339-8CC2-88EA1C8FCCE3}" srcOrd="3" destOrd="0" parTransId="{D564D0BB-8283-4EB9-B2DE-93DC4C94275C}" sibTransId="{AB67A815-8BC7-43C6-B234-D0B46E5EB6C2}"/>
    <dgm:cxn modelId="{0FD93DB3-069D-491A-8291-F1289A220E17}" type="presOf" srcId="{3327FF21-903C-443C-84C3-A5568CEC4A31}" destId="{47D37E25-A3F1-43F9-B563-7CABF3982A56}" srcOrd="0" destOrd="0" presId="urn:microsoft.com/office/officeart/2018/2/layout/IconVerticalSolidList"/>
    <dgm:cxn modelId="{0737BFC4-440D-4319-AD97-48F27B041631}" type="presOf" srcId="{00A522B7-3702-4881-ADBE-78537663D1C3}" destId="{3FB9A0D3-6293-4700-89E5-24A8C470C8C2}" srcOrd="0" destOrd="0" presId="urn:microsoft.com/office/officeart/2018/2/layout/IconVerticalSolidList"/>
    <dgm:cxn modelId="{CEF2D8C7-1BBD-4428-8FAB-44F6C8A6BD3A}" srcId="{00A522B7-3702-4881-ADBE-78537663D1C3}" destId="{3327FF21-903C-443C-84C3-A5568CEC4A31}" srcOrd="1" destOrd="0" parTransId="{982B35DA-CD43-4133-BDDA-0E518DD5E252}" sibTransId="{CCE744DA-4943-4D56-AB0F-7317BE12D4D0}"/>
    <dgm:cxn modelId="{C68C1DDA-649D-4010-9324-2EAFD77C4909}" type="presOf" srcId="{3865569C-9CD2-4339-8CC2-88EA1C8FCCE3}" destId="{2915D490-CF06-4C75-8530-6D22CB1562D9}" srcOrd="0" destOrd="0" presId="urn:microsoft.com/office/officeart/2018/2/layout/IconVerticalSolidList"/>
    <dgm:cxn modelId="{6F2635E9-77DF-4A22-8F78-B9D8691C14AB}" type="presOf" srcId="{A49626D6-E9C5-451A-96B0-92B516B64DE5}" destId="{1CAE8CAF-4755-44CC-A81C-71F678ADF169}" srcOrd="0" destOrd="0" presId="urn:microsoft.com/office/officeart/2018/2/layout/IconVerticalSolidList"/>
    <dgm:cxn modelId="{A98A87F5-6CC1-4CD0-B2E5-B60004CB6F4D}" srcId="{00A522B7-3702-4881-ADBE-78537663D1C3}" destId="{A49626D6-E9C5-451A-96B0-92B516B64DE5}" srcOrd="0" destOrd="0" parTransId="{7BA53612-D065-48A2-83CE-4CDF19F22EC5}" sibTransId="{A85309C7-5080-4F21-A189-C57F89811928}"/>
    <dgm:cxn modelId="{63CED0DF-3619-4797-9861-DBAA2D6365C8}" type="presParOf" srcId="{3FB9A0D3-6293-4700-89E5-24A8C470C8C2}" destId="{18D5596F-59C9-4234-96C8-5B3319970347}" srcOrd="0" destOrd="0" presId="urn:microsoft.com/office/officeart/2018/2/layout/IconVerticalSolidList"/>
    <dgm:cxn modelId="{630DA9FD-615F-40B7-9B85-863DD12A57E9}" type="presParOf" srcId="{18D5596F-59C9-4234-96C8-5B3319970347}" destId="{25C1B991-4451-4B6E-B9BC-A85686550189}" srcOrd="0" destOrd="0" presId="urn:microsoft.com/office/officeart/2018/2/layout/IconVerticalSolidList"/>
    <dgm:cxn modelId="{07F636FB-75D1-4DB5-A74A-843F118675EB}" type="presParOf" srcId="{18D5596F-59C9-4234-96C8-5B3319970347}" destId="{A533BE5E-D406-4FE1-AE4A-FF83F1C5378A}" srcOrd="1" destOrd="0" presId="urn:microsoft.com/office/officeart/2018/2/layout/IconVerticalSolidList"/>
    <dgm:cxn modelId="{8E484E96-B155-41D0-9193-5AD717D9859A}" type="presParOf" srcId="{18D5596F-59C9-4234-96C8-5B3319970347}" destId="{6168B074-FDA3-4C47-B6DD-4E772C7868CC}" srcOrd="2" destOrd="0" presId="urn:microsoft.com/office/officeart/2018/2/layout/IconVerticalSolidList"/>
    <dgm:cxn modelId="{45DD4F27-62B3-4771-806F-429818BBFADA}" type="presParOf" srcId="{18D5596F-59C9-4234-96C8-5B3319970347}" destId="{1CAE8CAF-4755-44CC-A81C-71F678ADF169}" srcOrd="3" destOrd="0" presId="urn:microsoft.com/office/officeart/2018/2/layout/IconVerticalSolidList"/>
    <dgm:cxn modelId="{4D33CD3B-6999-4863-9495-9D1B0C84B368}" type="presParOf" srcId="{3FB9A0D3-6293-4700-89E5-24A8C470C8C2}" destId="{AE3BC4BB-E8F0-406C-B0E7-FE8B1239C49A}" srcOrd="1" destOrd="0" presId="urn:microsoft.com/office/officeart/2018/2/layout/IconVerticalSolidList"/>
    <dgm:cxn modelId="{092A8A23-7E0F-43A9-A5BB-2CD9BAE9A14A}" type="presParOf" srcId="{3FB9A0D3-6293-4700-89E5-24A8C470C8C2}" destId="{B1113F48-6DE6-4E90-BE39-5256A5B06FFF}" srcOrd="2" destOrd="0" presId="urn:microsoft.com/office/officeart/2018/2/layout/IconVerticalSolidList"/>
    <dgm:cxn modelId="{B4CD0763-D90F-4535-8C3E-79F1F3E3E270}" type="presParOf" srcId="{B1113F48-6DE6-4E90-BE39-5256A5B06FFF}" destId="{A5467344-4D44-4399-A2B6-5D01FA728077}" srcOrd="0" destOrd="0" presId="urn:microsoft.com/office/officeart/2018/2/layout/IconVerticalSolidList"/>
    <dgm:cxn modelId="{05D8705D-30E7-4F28-9BBA-53008D651667}" type="presParOf" srcId="{B1113F48-6DE6-4E90-BE39-5256A5B06FFF}" destId="{45B20CB1-16AC-4FA1-BC2F-F073FAF3ECBD}" srcOrd="1" destOrd="0" presId="urn:microsoft.com/office/officeart/2018/2/layout/IconVerticalSolidList"/>
    <dgm:cxn modelId="{B279A617-9F0B-4139-A729-1DACC057854E}" type="presParOf" srcId="{B1113F48-6DE6-4E90-BE39-5256A5B06FFF}" destId="{6DD00D1A-F1A6-49C3-9D48-E79246C06675}" srcOrd="2" destOrd="0" presId="urn:microsoft.com/office/officeart/2018/2/layout/IconVerticalSolidList"/>
    <dgm:cxn modelId="{2A573535-3C90-4150-8F69-5EB369CA8037}" type="presParOf" srcId="{B1113F48-6DE6-4E90-BE39-5256A5B06FFF}" destId="{47D37E25-A3F1-43F9-B563-7CABF3982A56}" srcOrd="3" destOrd="0" presId="urn:microsoft.com/office/officeart/2018/2/layout/IconVerticalSolidList"/>
    <dgm:cxn modelId="{9525E609-A662-4F19-B4CF-BFEAFA211B11}" type="presParOf" srcId="{3FB9A0D3-6293-4700-89E5-24A8C470C8C2}" destId="{1B289315-7329-42C8-81EA-36DEF765B4F8}" srcOrd="3" destOrd="0" presId="urn:microsoft.com/office/officeart/2018/2/layout/IconVerticalSolidList"/>
    <dgm:cxn modelId="{4B21D38D-81D7-447E-AA1B-B7EAC2C627C9}" type="presParOf" srcId="{3FB9A0D3-6293-4700-89E5-24A8C470C8C2}" destId="{F9A0D7FA-57C8-435A-A0C0-862991769204}" srcOrd="4" destOrd="0" presId="urn:microsoft.com/office/officeart/2018/2/layout/IconVerticalSolidList"/>
    <dgm:cxn modelId="{53D6EED9-F926-42AE-BCCB-9ED90D4F8C50}" type="presParOf" srcId="{F9A0D7FA-57C8-435A-A0C0-862991769204}" destId="{2DE19E64-B6B5-4F4E-8343-7F68A35408E1}" srcOrd="0" destOrd="0" presId="urn:microsoft.com/office/officeart/2018/2/layout/IconVerticalSolidList"/>
    <dgm:cxn modelId="{17314E89-1D0B-4355-86AC-E44DD7DBB291}" type="presParOf" srcId="{F9A0D7FA-57C8-435A-A0C0-862991769204}" destId="{8ADC453D-016A-4361-8DA5-467002020B67}" srcOrd="1" destOrd="0" presId="urn:microsoft.com/office/officeart/2018/2/layout/IconVerticalSolidList"/>
    <dgm:cxn modelId="{91878693-56A0-4A4D-A90A-8D14310D79F2}" type="presParOf" srcId="{F9A0D7FA-57C8-435A-A0C0-862991769204}" destId="{9DB6EB73-7819-4340-979E-EE3863A34E98}" srcOrd="2" destOrd="0" presId="urn:microsoft.com/office/officeart/2018/2/layout/IconVerticalSolidList"/>
    <dgm:cxn modelId="{63FE562B-810A-4130-B620-4BF8C54F6981}" type="presParOf" srcId="{F9A0D7FA-57C8-435A-A0C0-862991769204}" destId="{298A51DF-A0F3-4374-9663-82768316DC03}" srcOrd="3" destOrd="0" presId="urn:microsoft.com/office/officeart/2018/2/layout/IconVerticalSolidList"/>
    <dgm:cxn modelId="{69E3FDE4-8094-4A27-AA63-0F92358349EA}" type="presParOf" srcId="{3FB9A0D3-6293-4700-89E5-24A8C470C8C2}" destId="{408E507A-412E-49C6-88A8-A1C962E55C47}" srcOrd="5" destOrd="0" presId="urn:microsoft.com/office/officeart/2018/2/layout/IconVerticalSolidList"/>
    <dgm:cxn modelId="{8AA36508-2FD9-45B3-ACBE-14EC1E6C367D}" type="presParOf" srcId="{3FB9A0D3-6293-4700-89E5-24A8C470C8C2}" destId="{F95C5095-3370-4F5C-84CD-7BEA2A0D2B37}" srcOrd="6" destOrd="0" presId="urn:microsoft.com/office/officeart/2018/2/layout/IconVerticalSolidList"/>
    <dgm:cxn modelId="{E701CA35-AB4D-4409-8196-C2A49CE346D5}" type="presParOf" srcId="{F95C5095-3370-4F5C-84CD-7BEA2A0D2B37}" destId="{56D4A378-8EA8-41CC-A520-46AC9AC4F960}" srcOrd="0" destOrd="0" presId="urn:microsoft.com/office/officeart/2018/2/layout/IconVerticalSolidList"/>
    <dgm:cxn modelId="{3044AC41-0514-4E95-9E0E-F8382B2BB6F0}" type="presParOf" srcId="{F95C5095-3370-4F5C-84CD-7BEA2A0D2B37}" destId="{CD269CFF-22FE-44A4-9BF6-BF20035D2C9F}" srcOrd="1" destOrd="0" presId="urn:microsoft.com/office/officeart/2018/2/layout/IconVerticalSolidList"/>
    <dgm:cxn modelId="{650CDA9E-8FE4-47CD-A0CC-DD0013339E8A}" type="presParOf" srcId="{F95C5095-3370-4F5C-84CD-7BEA2A0D2B37}" destId="{62257A11-D789-46D9-8AB4-1C73C40ACDC8}" srcOrd="2" destOrd="0" presId="urn:microsoft.com/office/officeart/2018/2/layout/IconVerticalSolidList"/>
    <dgm:cxn modelId="{0D7FBB65-2806-4ECE-AFBF-E8B5C0FC0A36}" type="presParOf" srcId="{F95C5095-3370-4F5C-84CD-7BEA2A0D2B37}" destId="{2915D490-CF06-4C75-8530-6D22CB1562D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BA2C2E-807D-4AE1-9713-B2BA5EB88DC6}"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82D2DA23-6793-4965-9281-E41D4F8428A2}">
      <dgm:prSet/>
      <dgm:spPr/>
      <dgm:t>
        <a:bodyPr/>
        <a:lstStyle/>
        <a:p>
          <a:r>
            <a:rPr lang="en-US" dirty="0"/>
            <a:t>• Place a cracker in a plastic bag (stomach)</a:t>
          </a:r>
        </a:p>
      </dgm:t>
    </dgm:pt>
    <dgm:pt modelId="{79F11E56-821A-4D27-9E36-23E21CCF9861}" type="parTrans" cxnId="{D9D5B815-A473-4603-8D82-CC6467A31126}">
      <dgm:prSet/>
      <dgm:spPr/>
      <dgm:t>
        <a:bodyPr/>
        <a:lstStyle/>
        <a:p>
          <a:endParaRPr lang="en-US"/>
        </a:p>
      </dgm:t>
    </dgm:pt>
    <dgm:pt modelId="{49E7DC57-287F-42C1-B8F2-BA9B4A4E67E8}" type="sibTrans" cxnId="{D9D5B815-A473-4603-8D82-CC6467A31126}">
      <dgm:prSet/>
      <dgm:spPr/>
      <dgm:t>
        <a:bodyPr/>
        <a:lstStyle/>
        <a:p>
          <a:endParaRPr lang="en-US"/>
        </a:p>
      </dgm:t>
    </dgm:pt>
    <dgm:pt modelId="{868A7B4F-8D4C-4A77-B01D-5831F11F0573}">
      <dgm:prSet/>
      <dgm:spPr/>
      <dgm:t>
        <a:bodyPr/>
        <a:lstStyle/>
        <a:p>
          <a:r>
            <a:rPr lang="en-US"/>
            <a:t>• Add water + vinegar (stomach acid)</a:t>
          </a:r>
        </a:p>
      </dgm:t>
    </dgm:pt>
    <dgm:pt modelId="{1C855970-FAD0-4B01-B85B-E49799C186E4}" type="parTrans" cxnId="{098AFE03-ACD1-4416-8510-894C45A98DBA}">
      <dgm:prSet/>
      <dgm:spPr/>
      <dgm:t>
        <a:bodyPr/>
        <a:lstStyle/>
        <a:p>
          <a:endParaRPr lang="en-US"/>
        </a:p>
      </dgm:t>
    </dgm:pt>
    <dgm:pt modelId="{EF5E6801-5734-46FF-A8A9-4930454AE027}" type="sibTrans" cxnId="{098AFE03-ACD1-4416-8510-894C45A98DBA}">
      <dgm:prSet/>
      <dgm:spPr/>
      <dgm:t>
        <a:bodyPr/>
        <a:lstStyle/>
        <a:p>
          <a:endParaRPr lang="en-US"/>
        </a:p>
      </dgm:t>
    </dgm:pt>
    <dgm:pt modelId="{A6C863A8-DA98-4AEF-B9AE-CFE72DC11FFE}">
      <dgm:prSet/>
      <dgm:spPr/>
      <dgm:t>
        <a:bodyPr/>
        <a:lstStyle/>
        <a:p>
          <a:r>
            <a:rPr lang="en-US"/>
            <a:t>• Mash gently to show digestion</a:t>
          </a:r>
        </a:p>
      </dgm:t>
    </dgm:pt>
    <dgm:pt modelId="{27986172-AB95-4424-A2E7-C62D1E6A33FC}" type="parTrans" cxnId="{327F2AD7-66E8-4960-9CC7-1714B0A4887E}">
      <dgm:prSet/>
      <dgm:spPr/>
      <dgm:t>
        <a:bodyPr/>
        <a:lstStyle/>
        <a:p>
          <a:endParaRPr lang="en-US"/>
        </a:p>
      </dgm:t>
    </dgm:pt>
    <dgm:pt modelId="{B268492D-C25A-402D-B825-2F5FFB904C50}" type="sibTrans" cxnId="{327F2AD7-66E8-4960-9CC7-1714B0A4887E}">
      <dgm:prSet/>
      <dgm:spPr/>
      <dgm:t>
        <a:bodyPr/>
        <a:lstStyle/>
        <a:p>
          <a:endParaRPr lang="en-US"/>
        </a:p>
      </dgm:t>
    </dgm:pt>
    <dgm:pt modelId="{B77CC857-BA74-4398-B5C2-EC293633FA3A}">
      <dgm:prSet/>
      <dgm:spPr/>
      <dgm:t>
        <a:bodyPr/>
        <a:lstStyle/>
        <a:p>
          <a:r>
            <a:rPr lang="en-US"/>
            <a:t>• Use a sponge to absorb nutrients (small intestine)</a:t>
          </a:r>
        </a:p>
      </dgm:t>
    </dgm:pt>
    <dgm:pt modelId="{1EEC978C-B009-40A6-BC89-2AE30696466C}" type="parTrans" cxnId="{39661204-8986-4657-A5C9-E757B70D8F73}">
      <dgm:prSet/>
      <dgm:spPr/>
      <dgm:t>
        <a:bodyPr/>
        <a:lstStyle/>
        <a:p>
          <a:endParaRPr lang="en-US"/>
        </a:p>
      </dgm:t>
    </dgm:pt>
    <dgm:pt modelId="{C9376A36-3CCB-49FD-AA45-ABFD765BDAC4}" type="sibTrans" cxnId="{39661204-8986-4657-A5C9-E757B70D8F73}">
      <dgm:prSet/>
      <dgm:spPr/>
      <dgm:t>
        <a:bodyPr/>
        <a:lstStyle/>
        <a:p>
          <a:endParaRPr lang="en-US"/>
        </a:p>
      </dgm:t>
    </dgm:pt>
    <dgm:pt modelId="{4B4AF258-75DB-436D-90A8-8771C4D72D25}" type="pres">
      <dgm:prSet presAssocID="{F2BA2C2E-807D-4AE1-9713-B2BA5EB88DC6}" presName="linear" presStyleCnt="0">
        <dgm:presLayoutVars>
          <dgm:animLvl val="lvl"/>
          <dgm:resizeHandles val="exact"/>
        </dgm:presLayoutVars>
      </dgm:prSet>
      <dgm:spPr/>
    </dgm:pt>
    <dgm:pt modelId="{8C79F27B-FE32-4458-82B5-CDC1C937DE7D}" type="pres">
      <dgm:prSet presAssocID="{82D2DA23-6793-4965-9281-E41D4F8428A2}" presName="parentText" presStyleLbl="node1" presStyleIdx="0" presStyleCnt="4">
        <dgm:presLayoutVars>
          <dgm:chMax val="0"/>
          <dgm:bulletEnabled val="1"/>
        </dgm:presLayoutVars>
      </dgm:prSet>
      <dgm:spPr/>
    </dgm:pt>
    <dgm:pt modelId="{B4AD1F77-77F7-44E3-BCB6-C940CBADD441}" type="pres">
      <dgm:prSet presAssocID="{49E7DC57-287F-42C1-B8F2-BA9B4A4E67E8}" presName="spacer" presStyleCnt="0"/>
      <dgm:spPr/>
    </dgm:pt>
    <dgm:pt modelId="{C7C6B403-E7F4-4BAE-B723-3D7D1A7EB711}" type="pres">
      <dgm:prSet presAssocID="{868A7B4F-8D4C-4A77-B01D-5831F11F0573}" presName="parentText" presStyleLbl="node1" presStyleIdx="1" presStyleCnt="4">
        <dgm:presLayoutVars>
          <dgm:chMax val="0"/>
          <dgm:bulletEnabled val="1"/>
        </dgm:presLayoutVars>
      </dgm:prSet>
      <dgm:spPr/>
    </dgm:pt>
    <dgm:pt modelId="{25EDEDBE-D59A-4659-83A9-4C76265927B3}" type="pres">
      <dgm:prSet presAssocID="{EF5E6801-5734-46FF-A8A9-4930454AE027}" presName="spacer" presStyleCnt="0"/>
      <dgm:spPr/>
    </dgm:pt>
    <dgm:pt modelId="{80670AC0-0A71-4F54-B2E7-41C70AE333AC}" type="pres">
      <dgm:prSet presAssocID="{A6C863A8-DA98-4AEF-B9AE-CFE72DC11FFE}" presName="parentText" presStyleLbl="node1" presStyleIdx="2" presStyleCnt="4">
        <dgm:presLayoutVars>
          <dgm:chMax val="0"/>
          <dgm:bulletEnabled val="1"/>
        </dgm:presLayoutVars>
      </dgm:prSet>
      <dgm:spPr/>
    </dgm:pt>
    <dgm:pt modelId="{68D85067-69C5-4973-8B4E-D681DACA6D87}" type="pres">
      <dgm:prSet presAssocID="{B268492D-C25A-402D-B825-2F5FFB904C50}" presName="spacer" presStyleCnt="0"/>
      <dgm:spPr/>
    </dgm:pt>
    <dgm:pt modelId="{64DE4BC9-9DC7-48A3-B8E0-BF2D96DB170E}" type="pres">
      <dgm:prSet presAssocID="{B77CC857-BA74-4398-B5C2-EC293633FA3A}" presName="parentText" presStyleLbl="node1" presStyleIdx="3" presStyleCnt="4">
        <dgm:presLayoutVars>
          <dgm:chMax val="0"/>
          <dgm:bulletEnabled val="1"/>
        </dgm:presLayoutVars>
      </dgm:prSet>
      <dgm:spPr/>
    </dgm:pt>
  </dgm:ptLst>
  <dgm:cxnLst>
    <dgm:cxn modelId="{098AFE03-ACD1-4416-8510-894C45A98DBA}" srcId="{F2BA2C2E-807D-4AE1-9713-B2BA5EB88DC6}" destId="{868A7B4F-8D4C-4A77-B01D-5831F11F0573}" srcOrd="1" destOrd="0" parTransId="{1C855970-FAD0-4B01-B85B-E49799C186E4}" sibTransId="{EF5E6801-5734-46FF-A8A9-4930454AE027}"/>
    <dgm:cxn modelId="{39661204-8986-4657-A5C9-E757B70D8F73}" srcId="{F2BA2C2E-807D-4AE1-9713-B2BA5EB88DC6}" destId="{B77CC857-BA74-4398-B5C2-EC293633FA3A}" srcOrd="3" destOrd="0" parTransId="{1EEC978C-B009-40A6-BC89-2AE30696466C}" sibTransId="{C9376A36-3CCB-49FD-AA45-ABFD765BDAC4}"/>
    <dgm:cxn modelId="{D9D5B815-A473-4603-8D82-CC6467A31126}" srcId="{F2BA2C2E-807D-4AE1-9713-B2BA5EB88DC6}" destId="{82D2DA23-6793-4965-9281-E41D4F8428A2}" srcOrd="0" destOrd="0" parTransId="{79F11E56-821A-4D27-9E36-23E21CCF9861}" sibTransId="{49E7DC57-287F-42C1-B8F2-BA9B4A4E67E8}"/>
    <dgm:cxn modelId="{90B40C22-A949-4952-8078-2A2A5E671212}" type="presOf" srcId="{868A7B4F-8D4C-4A77-B01D-5831F11F0573}" destId="{C7C6B403-E7F4-4BAE-B723-3D7D1A7EB711}" srcOrd="0" destOrd="0" presId="urn:microsoft.com/office/officeart/2005/8/layout/vList2"/>
    <dgm:cxn modelId="{F6C50849-A286-4319-BE73-CF47923025C4}" type="presOf" srcId="{A6C863A8-DA98-4AEF-B9AE-CFE72DC11FFE}" destId="{80670AC0-0A71-4F54-B2E7-41C70AE333AC}" srcOrd="0" destOrd="0" presId="urn:microsoft.com/office/officeart/2005/8/layout/vList2"/>
    <dgm:cxn modelId="{AF2D6971-3B29-49EF-B873-AE3D54BAAA31}" type="presOf" srcId="{82D2DA23-6793-4965-9281-E41D4F8428A2}" destId="{8C79F27B-FE32-4458-82B5-CDC1C937DE7D}" srcOrd="0" destOrd="0" presId="urn:microsoft.com/office/officeart/2005/8/layout/vList2"/>
    <dgm:cxn modelId="{350AC289-0DF3-4F62-B14A-3510D88A1688}" type="presOf" srcId="{F2BA2C2E-807D-4AE1-9713-B2BA5EB88DC6}" destId="{4B4AF258-75DB-436D-90A8-8771C4D72D25}" srcOrd="0" destOrd="0" presId="urn:microsoft.com/office/officeart/2005/8/layout/vList2"/>
    <dgm:cxn modelId="{BBAC6EC8-056C-447C-805F-2CE4CFF092D2}" type="presOf" srcId="{B77CC857-BA74-4398-B5C2-EC293633FA3A}" destId="{64DE4BC9-9DC7-48A3-B8E0-BF2D96DB170E}" srcOrd="0" destOrd="0" presId="urn:microsoft.com/office/officeart/2005/8/layout/vList2"/>
    <dgm:cxn modelId="{327F2AD7-66E8-4960-9CC7-1714B0A4887E}" srcId="{F2BA2C2E-807D-4AE1-9713-B2BA5EB88DC6}" destId="{A6C863A8-DA98-4AEF-B9AE-CFE72DC11FFE}" srcOrd="2" destOrd="0" parTransId="{27986172-AB95-4424-A2E7-C62D1E6A33FC}" sibTransId="{B268492D-C25A-402D-B825-2F5FFB904C50}"/>
    <dgm:cxn modelId="{D963F0EB-AE92-49CE-957F-23E950E09848}" type="presParOf" srcId="{4B4AF258-75DB-436D-90A8-8771C4D72D25}" destId="{8C79F27B-FE32-4458-82B5-CDC1C937DE7D}" srcOrd="0" destOrd="0" presId="urn:microsoft.com/office/officeart/2005/8/layout/vList2"/>
    <dgm:cxn modelId="{6E55AD13-75B2-41A8-AEDA-0B974D0BB33F}" type="presParOf" srcId="{4B4AF258-75DB-436D-90A8-8771C4D72D25}" destId="{B4AD1F77-77F7-44E3-BCB6-C940CBADD441}" srcOrd="1" destOrd="0" presId="urn:microsoft.com/office/officeart/2005/8/layout/vList2"/>
    <dgm:cxn modelId="{73DF5F7B-D168-4D57-B912-2D728FB74121}" type="presParOf" srcId="{4B4AF258-75DB-436D-90A8-8771C4D72D25}" destId="{C7C6B403-E7F4-4BAE-B723-3D7D1A7EB711}" srcOrd="2" destOrd="0" presId="urn:microsoft.com/office/officeart/2005/8/layout/vList2"/>
    <dgm:cxn modelId="{4075E7FF-1EFA-4937-AA21-777FC23434DD}" type="presParOf" srcId="{4B4AF258-75DB-436D-90A8-8771C4D72D25}" destId="{25EDEDBE-D59A-4659-83A9-4C76265927B3}" srcOrd="3" destOrd="0" presId="urn:microsoft.com/office/officeart/2005/8/layout/vList2"/>
    <dgm:cxn modelId="{152954A4-94FE-412A-ADB1-E4D4A0CB71D5}" type="presParOf" srcId="{4B4AF258-75DB-436D-90A8-8771C4D72D25}" destId="{80670AC0-0A71-4F54-B2E7-41C70AE333AC}" srcOrd="4" destOrd="0" presId="urn:microsoft.com/office/officeart/2005/8/layout/vList2"/>
    <dgm:cxn modelId="{A1BDF183-BAB0-46C8-9814-8522060F4D58}" type="presParOf" srcId="{4B4AF258-75DB-436D-90A8-8771C4D72D25}" destId="{68D85067-69C5-4973-8B4E-D681DACA6D87}" srcOrd="5" destOrd="0" presId="urn:microsoft.com/office/officeart/2005/8/layout/vList2"/>
    <dgm:cxn modelId="{8D82DC34-E1E2-4885-94AA-7E9FBB4B65F1}" type="presParOf" srcId="{4B4AF258-75DB-436D-90A8-8771C4D72D25}" destId="{64DE4BC9-9DC7-48A3-B8E0-BF2D96DB170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B4AE7-0C06-48EE-BF19-76ADF9048965}">
      <dsp:nvSpPr>
        <dsp:cNvPr id="0" name=""/>
        <dsp:cNvSpPr/>
      </dsp:nvSpPr>
      <dsp:spPr>
        <a:xfrm>
          <a:off x="640" y="540467"/>
          <a:ext cx="2593224" cy="3111869"/>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153" tIns="0" rIns="256153" bIns="330200" numCol="1" spcCol="1270" anchor="t" anchorCtr="0">
          <a:noAutofit/>
        </a:bodyPr>
        <a:lstStyle/>
        <a:p>
          <a:pPr marL="0" lvl="0" indent="0" algn="l" defTabSz="977900">
            <a:lnSpc>
              <a:spcPct val="90000"/>
            </a:lnSpc>
            <a:spcBef>
              <a:spcPct val="0"/>
            </a:spcBef>
            <a:spcAft>
              <a:spcPct val="35000"/>
            </a:spcAft>
            <a:buNone/>
          </a:pPr>
          <a:r>
            <a:rPr lang="en-US" sz="2200" kern="1200" dirty="0"/>
            <a:t>- Identify the major organs of the digestive system</a:t>
          </a:r>
        </a:p>
      </dsp:txBody>
      <dsp:txXfrm>
        <a:off x="640" y="1785215"/>
        <a:ext cx="2593224" cy="1867121"/>
      </dsp:txXfrm>
    </dsp:sp>
    <dsp:sp modelId="{D5089FC9-7137-4CFD-B6F2-97ABA13FFA8F}">
      <dsp:nvSpPr>
        <dsp:cNvPr id="0" name=""/>
        <dsp:cNvSpPr/>
      </dsp:nvSpPr>
      <dsp:spPr>
        <a:xfrm>
          <a:off x="640" y="540467"/>
          <a:ext cx="2593224" cy="124474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6153" tIns="165100" rIns="256153" bIns="165100" numCol="1" spcCol="1270" anchor="ctr" anchorCtr="0">
          <a:noAutofit/>
        </a:bodyPr>
        <a:lstStyle/>
        <a:p>
          <a:pPr marL="0" lvl="0" indent="0" algn="l" defTabSz="2889250">
            <a:lnSpc>
              <a:spcPct val="90000"/>
            </a:lnSpc>
            <a:spcBef>
              <a:spcPct val="0"/>
            </a:spcBef>
            <a:spcAft>
              <a:spcPct val="35000"/>
            </a:spcAft>
            <a:buNone/>
          </a:pPr>
          <a:r>
            <a:rPr lang="en-US" sz="6500" kern="1200"/>
            <a:t>01</a:t>
          </a:r>
        </a:p>
      </dsp:txBody>
      <dsp:txXfrm>
        <a:off x="640" y="540467"/>
        <a:ext cx="2593224" cy="1244747"/>
      </dsp:txXfrm>
    </dsp:sp>
    <dsp:sp modelId="{B152480F-60D7-412F-8893-2621BA42C517}">
      <dsp:nvSpPr>
        <dsp:cNvPr id="0" name=""/>
        <dsp:cNvSpPr/>
      </dsp:nvSpPr>
      <dsp:spPr>
        <a:xfrm>
          <a:off x="2801323" y="540467"/>
          <a:ext cx="2593224" cy="3111869"/>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153" tIns="0" rIns="256153" bIns="330200" numCol="1" spcCol="1270" anchor="t" anchorCtr="0">
          <a:noAutofit/>
        </a:bodyPr>
        <a:lstStyle/>
        <a:p>
          <a:pPr marL="0" lvl="0" indent="0" algn="l" defTabSz="977900">
            <a:lnSpc>
              <a:spcPct val="90000"/>
            </a:lnSpc>
            <a:spcBef>
              <a:spcPct val="0"/>
            </a:spcBef>
            <a:spcAft>
              <a:spcPct val="35000"/>
            </a:spcAft>
            <a:buNone/>
          </a:pPr>
          <a:r>
            <a:rPr lang="en-US" sz="2200" kern="1200"/>
            <a:t>- Explain how food is broken down and how nutrients are absorbed</a:t>
          </a:r>
        </a:p>
      </dsp:txBody>
      <dsp:txXfrm>
        <a:off x="2801323" y="1785215"/>
        <a:ext cx="2593224" cy="1867121"/>
      </dsp:txXfrm>
    </dsp:sp>
    <dsp:sp modelId="{FD96C397-10C0-47A0-AAFC-B920C4ACD0AF}">
      <dsp:nvSpPr>
        <dsp:cNvPr id="0" name=""/>
        <dsp:cNvSpPr/>
      </dsp:nvSpPr>
      <dsp:spPr>
        <a:xfrm>
          <a:off x="2801323" y="540467"/>
          <a:ext cx="2593224" cy="124474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6153" tIns="165100" rIns="256153" bIns="165100" numCol="1" spcCol="1270" anchor="ctr" anchorCtr="0">
          <a:noAutofit/>
        </a:bodyPr>
        <a:lstStyle/>
        <a:p>
          <a:pPr marL="0" lvl="0" indent="0" algn="l" defTabSz="2889250">
            <a:lnSpc>
              <a:spcPct val="90000"/>
            </a:lnSpc>
            <a:spcBef>
              <a:spcPct val="0"/>
            </a:spcBef>
            <a:spcAft>
              <a:spcPct val="35000"/>
            </a:spcAft>
            <a:buNone/>
          </a:pPr>
          <a:r>
            <a:rPr lang="en-US" sz="6500" kern="1200"/>
            <a:t>02</a:t>
          </a:r>
        </a:p>
      </dsp:txBody>
      <dsp:txXfrm>
        <a:off x="2801323" y="540467"/>
        <a:ext cx="2593224" cy="1244747"/>
      </dsp:txXfrm>
    </dsp:sp>
    <dsp:sp modelId="{1DB095BD-8EA8-408A-8936-DED036C6764D}">
      <dsp:nvSpPr>
        <dsp:cNvPr id="0" name=""/>
        <dsp:cNvSpPr/>
      </dsp:nvSpPr>
      <dsp:spPr>
        <a:xfrm>
          <a:off x="5602005" y="540467"/>
          <a:ext cx="2593224" cy="3111869"/>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153" tIns="0" rIns="256153" bIns="330200" numCol="1" spcCol="1270" anchor="t" anchorCtr="0">
          <a:noAutofit/>
        </a:bodyPr>
        <a:lstStyle/>
        <a:p>
          <a:pPr marL="0" lvl="0" indent="0" algn="l" defTabSz="977900">
            <a:lnSpc>
              <a:spcPct val="90000"/>
            </a:lnSpc>
            <a:spcBef>
              <a:spcPct val="0"/>
            </a:spcBef>
            <a:spcAft>
              <a:spcPct val="35000"/>
            </a:spcAft>
            <a:buNone/>
          </a:pPr>
          <a:r>
            <a:rPr lang="en-US" sz="2200" kern="1200"/>
            <a:t>- Demonstrate understanding through hands-on activities</a:t>
          </a:r>
        </a:p>
      </dsp:txBody>
      <dsp:txXfrm>
        <a:off x="5602005" y="1785215"/>
        <a:ext cx="2593224" cy="1867121"/>
      </dsp:txXfrm>
    </dsp:sp>
    <dsp:sp modelId="{169DA4D6-644B-4CB4-899F-28EF32FF8743}">
      <dsp:nvSpPr>
        <dsp:cNvPr id="0" name=""/>
        <dsp:cNvSpPr/>
      </dsp:nvSpPr>
      <dsp:spPr>
        <a:xfrm>
          <a:off x="5602005" y="540467"/>
          <a:ext cx="2593224" cy="124474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6153" tIns="165100" rIns="256153" bIns="165100" numCol="1" spcCol="1270" anchor="ctr" anchorCtr="0">
          <a:noAutofit/>
        </a:bodyPr>
        <a:lstStyle/>
        <a:p>
          <a:pPr marL="0" lvl="0" indent="0" algn="l" defTabSz="2889250">
            <a:lnSpc>
              <a:spcPct val="90000"/>
            </a:lnSpc>
            <a:spcBef>
              <a:spcPct val="0"/>
            </a:spcBef>
            <a:spcAft>
              <a:spcPct val="35000"/>
            </a:spcAft>
            <a:buNone/>
          </a:pPr>
          <a:r>
            <a:rPr lang="en-US" sz="6500" kern="1200"/>
            <a:t>03</a:t>
          </a:r>
        </a:p>
      </dsp:txBody>
      <dsp:txXfrm>
        <a:off x="5602005" y="540467"/>
        <a:ext cx="2593224" cy="12447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B9578-D89E-46CC-AED8-7CD0C2EF8D93}">
      <dsp:nvSpPr>
        <dsp:cNvPr id="0" name=""/>
        <dsp:cNvSpPr/>
      </dsp:nvSpPr>
      <dsp:spPr>
        <a:xfrm>
          <a:off x="0" y="128640"/>
          <a:ext cx="8229600" cy="6329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B61611-A793-4E71-A260-C59410F82BB4}">
      <dsp:nvSpPr>
        <dsp:cNvPr id="0" name=""/>
        <dsp:cNvSpPr/>
      </dsp:nvSpPr>
      <dsp:spPr>
        <a:xfrm>
          <a:off x="191454" y="271044"/>
          <a:ext cx="348099" cy="3480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A00FBB-6454-441D-A916-2332AAC08B46}">
      <dsp:nvSpPr>
        <dsp:cNvPr id="0" name=""/>
        <dsp:cNvSpPr/>
      </dsp:nvSpPr>
      <dsp:spPr>
        <a:xfrm>
          <a:off x="731009" y="128640"/>
          <a:ext cx="7498590" cy="632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983" tIns="66983" rIns="66983" bIns="66983" numCol="1" spcCol="1270" anchor="ctr" anchorCtr="0">
          <a:noAutofit/>
        </a:bodyPr>
        <a:lstStyle/>
        <a:p>
          <a:pPr marL="0" lvl="0" indent="0" algn="l" defTabSz="1422400">
            <a:lnSpc>
              <a:spcPct val="100000"/>
            </a:lnSpc>
            <a:spcBef>
              <a:spcPct val="0"/>
            </a:spcBef>
            <a:spcAft>
              <a:spcPct val="35000"/>
            </a:spcAft>
            <a:buNone/>
          </a:pPr>
          <a:r>
            <a:rPr lang="en-US" sz="3200" kern="1200" dirty="0"/>
            <a:t>Get a cracker.</a:t>
          </a:r>
        </a:p>
      </dsp:txBody>
      <dsp:txXfrm>
        <a:off x="731009" y="128640"/>
        <a:ext cx="7498590" cy="632908"/>
      </dsp:txXfrm>
    </dsp:sp>
    <dsp:sp modelId="{6D994A28-EC9D-48E4-89E0-98742A4538A8}">
      <dsp:nvSpPr>
        <dsp:cNvPr id="0" name=""/>
        <dsp:cNvSpPr/>
      </dsp:nvSpPr>
      <dsp:spPr>
        <a:xfrm>
          <a:off x="0" y="885043"/>
          <a:ext cx="8229600" cy="6329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5E0D3E-623F-4D53-9539-69226E4FDB74}">
      <dsp:nvSpPr>
        <dsp:cNvPr id="0" name=""/>
        <dsp:cNvSpPr/>
      </dsp:nvSpPr>
      <dsp:spPr>
        <a:xfrm>
          <a:off x="191454" y="1027447"/>
          <a:ext cx="348099" cy="3480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156587-5812-4D53-8CA2-5F90E4EF80E2}">
      <dsp:nvSpPr>
        <dsp:cNvPr id="0" name=""/>
        <dsp:cNvSpPr/>
      </dsp:nvSpPr>
      <dsp:spPr>
        <a:xfrm>
          <a:off x="731009" y="885043"/>
          <a:ext cx="7498590" cy="632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983" tIns="66983" rIns="66983" bIns="66983" numCol="1" spcCol="1270" anchor="ctr" anchorCtr="0">
          <a:noAutofit/>
        </a:bodyPr>
        <a:lstStyle/>
        <a:p>
          <a:pPr marL="0" lvl="0" indent="0" algn="l" defTabSz="1422400">
            <a:lnSpc>
              <a:spcPct val="100000"/>
            </a:lnSpc>
            <a:spcBef>
              <a:spcPct val="0"/>
            </a:spcBef>
            <a:spcAft>
              <a:spcPct val="35000"/>
            </a:spcAft>
            <a:buNone/>
          </a:pPr>
          <a:r>
            <a:rPr lang="en-US" sz="3200" kern="1200" dirty="0"/>
            <a:t>Chew for 30 seconds without swallowing.</a:t>
          </a:r>
        </a:p>
      </dsp:txBody>
      <dsp:txXfrm>
        <a:off x="731009" y="885043"/>
        <a:ext cx="7498590" cy="6329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1B991-4451-4B6E-B9BC-A85686550189}">
      <dsp:nvSpPr>
        <dsp:cNvPr id="0" name=""/>
        <dsp:cNvSpPr/>
      </dsp:nvSpPr>
      <dsp:spPr>
        <a:xfrm>
          <a:off x="0" y="1179"/>
          <a:ext cx="4976123" cy="5976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33BE5E-D406-4FE1-AE4A-FF83F1C5378A}">
      <dsp:nvSpPr>
        <dsp:cNvPr id="0" name=""/>
        <dsp:cNvSpPr/>
      </dsp:nvSpPr>
      <dsp:spPr>
        <a:xfrm>
          <a:off x="180785" y="135647"/>
          <a:ext cx="328700" cy="3287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AE8CAF-4755-44CC-A81C-71F678ADF169}">
      <dsp:nvSpPr>
        <dsp:cNvPr id="0" name=""/>
        <dsp:cNvSpPr/>
      </dsp:nvSpPr>
      <dsp:spPr>
        <a:xfrm>
          <a:off x="690270" y="1179"/>
          <a:ext cx="4285853" cy="597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50" tIns="63250" rIns="63250" bIns="63250" numCol="1" spcCol="1270" anchor="ctr" anchorCtr="0">
          <a:noAutofit/>
        </a:bodyPr>
        <a:lstStyle/>
        <a:p>
          <a:pPr marL="0" lvl="0" indent="0" algn="l" defTabSz="666750">
            <a:lnSpc>
              <a:spcPct val="100000"/>
            </a:lnSpc>
            <a:spcBef>
              <a:spcPct val="0"/>
            </a:spcBef>
            <a:spcAft>
              <a:spcPct val="35000"/>
            </a:spcAft>
            <a:buNone/>
          </a:pPr>
          <a:r>
            <a:rPr lang="en-US" sz="1500" b="0" i="0" kern="1200" baseline="0" dirty="0"/>
            <a:t>Food is broken down into molecules.</a:t>
          </a:r>
          <a:endParaRPr lang="en-US" sz="1500" kern="1200" dirty="0"/>
        </a:p>
      </dsp:txBody>
      <dsp:txXfrm>
        <a:off x="690270" y="1179"/>
        <a:ext cx="4285853" cy="597636"/>
      </dsp:txXfrm>
    </dsp:sp>
    <dsp:sp modelId="{A5467344-4D44-4399-A2B6-5D01FA728077}">
      <dsp:nvSpPr>
        <dsp:cNvPr id="0" name=""/>
        <dsp:cNvSpPr/>
      </dsp:nvSpPr>
      <dsp:spPr>
        <a:xfrm>
          <a:off x="0" y="748225"/>
          <a:ext cx="4976123" cy="5976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B20CB1-16AC-4FA1-BC2F-F073FAF3ECBD}">
      <dsp:nvSpPr>
        <dsp:cNvPr id="0" name=""/>
        <dsp:cNvSpPr/>
      </dsp:nvSpPr>
      <dsp:spPr>
        <a:xfrm>
          <a:off x="180785" y="882693"/>
          <a:ext cx="328700" cy="3287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D37E25-A3F1-43F9-B563-7CABF3982A56}">
      <dsp:nvSpPr>
        <dsp:cNvPr id="0" name=""/>
        <dsp:cNvSpPr/>
      </dsp:nvSpPr>
      <dsp:spPr>
        <a:xfrm>
          <a:off x="690270" y="748225"/>
          <a:ext cx="4285853" cy="597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50" tIns="63250" rIns="63250" bIns="63250" numCol="1" spcCol="1270" anchor="ctr" anchorCtr="0">
          <a:noAutofit/>
        </a:bodyPr>
        <a:lstStyle/>
        <a:p>
          <a:pPr marL="0" lvl="0" indent="0" algn="l" defTabSz="666750">
            <a:lnSpc>
              <a:spcPct val="100000"/>
            </a:lnSpc>
            <a:spcBef>
              <a:spcPct val="0"/>
            </a:spcBef>
            <a:spcAft>
              <a:spcPct val="35000"/>
            </a:spcAft>
            <a:buNone/>
          </a:pPr>
          <a:r>
            <a:rPr lang="en-US" sz="1500" b="0" i="0" kern="1200" baseline="0"/>
            <a:t>These molecules provide </a:t>
          </a:r>
          <a:r>
            <a:rPr lang="en-US" sz="1500" b="1" i="0" kern="1200" baseline="0"/>
            <a:t>energy for movement, growth, and thinking</a:t>
          </a:r>
          <a:r>
            <a:rPr lang="en-US" sz="1500" b="0" i="0" kern="1200" baseline="0"/>
            <a:t>.</a:t>
          </a:r>
          <a:endParaRPr lang="en-US" sz="1500" kern="1200"/>
        </a:p>
      </dsp:txBody>
      <dsp:txXfrm>
        <a:off x="690270" y="748225"/>
        <a:ext cx="4285853" cy="597636"/>
      </dsp:txXfrm>
    </dsp:sp>
    <dsp:sp modelId="{2DE19E64-B6B5-4F4E-8343-7F68A35408E1}">
      <dsp:nvSpPr>
        <dsp:cNvPr id="0" name=""/>
        <dsp:cNvSpPr/>
      </dsp:nvSpPr>
      <dsp:spPr>
        <a:xfrm>
          <a:off x="0" y="1495271"/>
          <a:ext cx="4976123" cy="5976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DC453D-016A-4361-8DA5-467002020B67}">
      <dsp:nvSpPr>
        <dsp:cNvPr id="0" name=""/>
        <dsp:cNvSpPr/>
      </dsp:nvSpPr>
      <dsp:spPr>
        <a:xfrm>
          <a:off x="180785" y="1629739"/>
          <a:ext cx="328700" cy="3287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8A51DF-A0F3-4374-9663-82768316DC03}">
      <dsp:nvSpPr>
        <dsp:cNvPr id="0" name=""/>
        <dsp:cNvSpPr/>
      </dsp:nvSpPr>
      <dsp:spPr>
        <a:xfrm>
          <a:off x="690270" y="1495271"/>
          <a:ext cx="4285853" cy="597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50" tIns="63250" rIns="63250" bIns="63250" numCol="1" spcCol="1270" anchor="ctr" anchorCtr="0">
          <a:noAutofit/>
        </a:bodyPr>
        <a:lstStyle/>
        <a:p>
          <a:pPr marL="0" lvl="0" indent="0" algn="l" defTabSz="666750">
            <a:lnSpc>
              <a:spcPct val="100000"/>
            </a:lnSpc>
            <a:spcBef>
              <a:spcPct val="0"/>
            </a:spcBef>
            <a:spcAft>
              <a:spcPct val="35000"/>
            </a:spcAft>
            <a:buNone/>
          </a:pPr>
          <a:r>
            <a:rPr lang="en-US" sz="1500" b="0" i="0" kern="1200" baseline="0" dirty="0"/>
            <a:t>People such as athletes need food to </a:t>
          </a:r>
          <a:r>
            <a:rPr lang="en-US" sz="1500" b="1" i="0" kern="1200" baseline="0" dirty="0"/>
            <a:t>perform well</a:t>
          </a:r>
          <a:r>
            <a:rPr lang="en-US" sz="1500" b="0" i="0" kern="1200" baseline="0" dirty="0"/>
            <a:t>.</a:t>
          </a:r>
          <a:endParaRPr lang="en-US" sz="1500" kern="1200" dirty="0"/>
        </a:p>
      </dsp:txBody>
      <dsp:txXfrm>
        <a:off x="690270" y="1495271"/>
        <a:ext cx="4285853" cy="597636"/>
      </dsp:txXfrm>
    </dsp:sp>
    <dsp:sp modelId="{56D4A378-8EA8-41CC-A520-46AC9AC4F960}">
      <dsp:nvSpPr>
        <dsp:cNvPr id="0" name=""/>
        <dsp:cNvSpPr/>
      </dsp:nvSpPr>
      <dsp:spPr>
        <a:xfrm>
          <a:off x="0" y="2242317"/>
          <a:ext cx="4976123" cy="5976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269CFF-22FE-44A4-9BF6-BF20035D2C9F}">
      <dsp:nvSpPr>
        <dsp:cNvPr id="0" name=""/>
        <dsp:cNvSpPr/>
      </dsp:nvSpPr>
      <dsp:spPr>
        <a:xfrm>
          <a:off x="180785" y="2376786"/>
          <a:ext cx="328700" cy="3287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15D490-CF06-4C75-8530-6D22CB1562D9}">
      <dsp:nvSpPr>
        <dsp:cNvPr id="0" name=""/>
        <dsp:cNvSpPr/>
      </dsp:nvSpPr>
      <dsp:spPr>
        <a:xfrm>
          <a:off x="690270" y="2242317"/>
          <a:ext cx="4285853" cy="597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50" tIns="63250" rIns="63250" bIns="63250" numCol="1" spcCol="1270" anchor="ctr" anchorCtr="0">
          <a:noAutofit/>
        </a:bodyPr>
        <a:lstStyle/>
        <a:p>
          <a:pPr marL="0" lvl="0" indent="0" algn="l" defTabSz="666750">
            <a:lnSpc>
              <a:spcPct val="100000"/>
            </a:lnSpc>
            <a:spcBef>
              <a:spcPct val="0"/>
            </a:spcBef>
            <a:spcAft>
              <a:spcPct val="35000"/>
            </a:spcAft>
            <a:buNone/>
          </a:pPr>
          <a:r>
            <a:rPr lang="en-US" sz="1500" b="0" i="0" kern="1200" baseline="0"/>
            <a:t>Without digestion, we would have </a:t>
          </a:r>
          <a:r>
            <a:rPr lang="en-US" sz="1500" b="1" i="0" kern="1200" baseline="0"/>
            <a:t>no energy!</a:t>
          </a:r>
          <a:r>
            <a:rPr lang="en-US" sz="1500" b="0" i="0" kern="1200" baseline="0"/>
            <a:t> </a:t>
          </a:r>
          <a:endParaRPr lang="en-US" sz="1500" kern="1200"/>
        </a:p>
      </dsp:txBody>
      <dsp:txXfrm>
        <a:off x="690270" y="2242317"/>
        <a:ext cx="4285853" cy="5976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9F27B-FE32-4458-82B5-CDC1C937DE7D}">
      <dsp:nvSpPr>
        <dsp:cNvPr id="0" name=""/>
        <dsp:cNvSpPr/>
      </dsp:nvSpPr>
      <dsp:spPr>
        <a:xfrm>
          <a:off x="0" y="42799"/>
          <a:ext cx="5000124" cy="1272960"/>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 Place a cracker in a plastic bag (stomach)</a:t>
          </a:r>
        </a:p>
      </dsp:txBody>
      <dsp:txXfrm>
        <a:off x="62141" y="104940"/>
        <a:ext cx="4875842" cy="1148678"/>
      </dsp:txXfrm>
    </dsp:sp>
    <dsp:sp modelId="{C7C6B403-E7F4-4BAE-B723-3D7D1A7EB711}">
      <dsp:nvSpPr>
        <dsp:cNvPr id="0" name=""/>
        <dsp:cNvSpPr/>
      </dsp:nvSpPr>
      <dsp:spPr>
        <a:xfrm>
          <a:off x="0" y="1407919"/>
          <a:ext cx="5000124" cy="1272960"/>
        </a:xfrm>
        <a:prstGeom prst="roundRect">
          <a:avLst/>
        </a:prstGeom>
        <a:gradFill rotWithShape="0">
          <a:gsLst>
            <a:gs pos="0">
              <a:schemeClr val="accent5">
                <a:hueOff val="-3311292"/>
                <a:satOff val="13270"/>
                <a:lumOff val="2876"/>
                <a:alphaOff val="0"/>
                <a:tint val="100000"/>
                <a:shade val="100000"/>
                <a:satMod val="130000"/>
              </a:schemeClr>
            </a:gs>
            <a:gs pos="100000">
              <a:schemeClr val="accent5">
                <a:hueOff val="-3311292"/>
                <a:satOff val="13270"/>
                <a:lumOff val="287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 Add water + vinegar (stomach acid)</a:t>
          </a:r>
        </a:p>
      </dsp:txBody>
      <dsp:txXfrm>
        <a:off x="62141" y="1470060"/>
        <a:ext cx="4875842" cy="1148678"/>
      </dsp:txXfrm>
    </dsp:sp>
    <dsp:sp modelId="{80670AC0-0A71-4F54-B2E7-41C70AE333AC}">
      <dsp:nvSpPr>
        <dsp:cNvPr id="0" name=""/>
        <dsp:cNvSpPr/>
      </dsp:nvSpPr>
      <dsp:spPr>
        <a:xfrm>
          <a:off x="0" y="2773040"/>
          <a:ext cx="5000124" cy="1272960"/>
        </a:xfrm>
        <a:prstGeom prst="roundRect">
          <a:avLst/>
        </a:prstGeom>
        <a:gradFill rotWithShape="0">
          <a:gsLst>
            <a:gs pos="0">
              <a:schemeClr val="accent5">
                <a:hueOff val="-6622584"/>
                <a:satOff val="26541"/>
                <a:lumOff val="5752"/>
                <a:alphaOff val="0"/>
                <a:tint val="100000"/>
                <a:shade val="100000"/>
                <a:satMod val="130000"/>
              </a:schemeClr>
            </a:gs>
            <a:gs pos="100000">
              <a:schemeClr val="accent5">
                <a:hueOff val="-6622584"/>
                <a:satOff val="26541"/>
                <a:lumOff val="575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 Mash gently to show digestion</a:t>
          </a:r>
        </a:p>
      </dsp:txBody>
      <dsp:txXfrm>
        <a:off x="62141" y="2835181"/>
        <a:ext cx="4875842" cy="1148678"/>
      </dsp:txXfrm>
    </dsp:sp>
    <dsp:sp modelId="{64DE4BC9-9DC7-48A3-B8E0-BF2D96DB170E}">
      <dsp:nvSpPr>
        <dsp:cNvPr id="0" name=""/>
        <dsp:cNvSpPr/>
      </dsp:nvSpPr>
      <dsp:spPr>
        <a:xfrm>
          <a:off x="0" y="4138160"/>
          <a:ext cx="5000124" cy="1272960"/>
        </a:xfrm>
        <a:prstGeom prst="roundRect">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 Use a sponge to absorb nutrients (small intestine)</a:t>
          </a:r>
        </a:p>
      </dsp:txBody>
      <dsp:txXfrm>
        <a:off x="62141" y="4200301"/>
        <a:ext cx="4875842" cy="1148678"/>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3/2/2025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3/2/2025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3/2/2025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3/2/2025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3/2/2025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lipart-library.com/newhp/digestive-system-clipart-1.jpg"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img.freepik.com/premium-vector/doctors-checkup-stomach-man-examine-organ-by-magnifying-glass-make-diagnosis_284092-2246.jp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humbs.dreamstime.com/z/human-digestive-system-diagram-vector-illustration-simple-black-white-outline-health-medical-human-digestive-system-295399360.jp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media.istockphoto.com/id/2113294703/vector/illustration-of-kid-with-biscuit.jpg?s=612x612&amp;w=0&amp;k=20&amp;c=DFn7grUgdp07eu5Pjg4-n6F7VHdQZ7KvpovlvMmh_hA=" TargetMode="External"/><Relationship Id="rId3" Type="http://schemas.openxmlformats.org/officeDocument/2006/relationships/diagramLayout" Target="../diagrams/layout2.xml"/><Relationship Id="rId7" Type="http://schemas.openxmlformats.org/officeDocument/2006/relationships/image" Target="../media/image8.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youtube.com/watch?v=ZBZWgrfZFb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640491" y="320041"/>
            <a:ext cx="5030313" cy="3892668"/>
          </a:xfrm>
        </p:spPr>
        <p:txBody>
          <a:bodyPr>
            <a:normAutofit/>
          </a:bodyPr>
          <a:lstStyle/>
          <a:p>
            <a:pPr algn="l"/>
            <a:r>
              <a:rPr lang="en-US" sz="4800" dirty="0">
                <a:latin typeface="Amasis MT Pro Light" panose="02040304050005020304" pitchFamily="18" charset="0"/>
              </a:rPr>
              <a:t>The Digestive System: </a:t>
            </a:r>
            <a:br>
              <a:rPr lang="en-US" sz="4800" dirty="0">
                <a:latin typeface="Amasis MT Pro Light" panose="02040304050005020304" pitchFamily="18" charset="0"/>
              </a:rPr>
            </a:br>
            <a:r>
              <a:rPr lang="en-US" dirty="0">
                <a:latin typeface="Amasis MT Pro" panose="02040504050005020304" pitchFamily="18" charset="0"/>
              </a:rPr>
              <a:t>How Our Body Processes Food</a:t>
            </a:r>
            <a:endParaRPr lang="en-US" sz="4800" dirty="0">
              <a:latin typeface="Amasis MT Pro" panose="02040504050005020304" pitchFamily="18" charset="0"/>
            </a:endParaRPr>
          </a:p>
        </p:txBody>
      </p:sp>
      <p:sp>
        <p:nvSpPr>
          <p:cNvPr id="3" name="Subtitle 2"/>
          <p:cNvSpPr>
            <a:spLocks noGrp="1"/>
          </p:cNvSpPr>
          <p:nvPr>
            <p:ph type="subTitle" idx="1"/>
          </p:nvPr>
        </p:nvSpPr>
        <p:spPr>
          <a:xfrm>
            <a:off x="3640274" y="4631161"/>
            <a:ext cx="5030524" cy="1569486"/>
          </a:xfrm>
        </p:spPr>
        <p:txBody>
          <a:bodyPr>
            <a:normAutofit/>
          </a:bodyPr>
          <a:lstStyle/>
          <a:p>
            <a:pPr marL="342900" marR="0" lvl="0" indent="-342900" algn="l">
              <a:lnSpc>
                <a:spcPct val="90000"/>
              </a:lnSpc>
              <a:spcAft>
                <a:spcPts val="800"/>
              </a:spcAft>
              <a:buSzPts val="1000"/>
              <a:buFont typeface="Symbol" panose="05050102010706020507" pitchFamily="18" charset="2"/>
              <a:buChar char=""/>
              <a:tabLst>
                <a:tab pos="457200" algn="l"/>
              </a:tabLst>
            </a:pPr>
            <a:r>
              <a:rPr lang="en-US" sz="1300" b="1" kern="0" dirty="0">
                <a:effectLst/>
                <a:latin typeface="Times New Roman" panose="02020603050405020304" pitchFamily="18" charset="0"/>
                <a:ea typeface="Times New Roman" panose="02020603050405020304" pitchFamily="18" charset="0"/>
                <a:cs typeface="Times New Roman" panose="02020603050405020304" pitchFamily="18" charset="0"/>
              </a:rPr>
              <a:t>Florida Benchmark SC.5.L.14.2</a:t>
            </a:r>
            <a:r>
              <a:rPr lang="en-US" sz="1300" kern="0" dirty="0">
                <a:effectLst/>
                <a:latin typeface="Times New Roman" panose="02020603050405020304" pitchFamily="18" charset="0"/>
                <a:ea typeface="Times New Roman" panose="02020603050405020304" pitchFamily="18" charset="0"/>
                <a:cs typeface="Times New Roman" panose="02020603050405020304" pitchFamily="18" charset="0"/>
              </a:rPr>
              <a:t>: Explain the function of the digestive system in breaking down food and absorbing nutrients.</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90000"/>
              </a:lnSpc>
              <a:spcAft>
                <a:spcPts val="800"/>
              </a:spcAft>
              <a:buSzPts val="1000"/>
              <a:buFont typeface="Symbol" panose="05050102010706020507" pitchFamily="18" charset="2"/>
              <a:buChar char=""/>
              <a:tabLst>
                <a:tab pos="457200" algn="l"/>
              </a:tabLst>
            </a:pPr>
            <a:r>
              <a:rPr lang="en-US" sz="1300" b="1" kern="0" dirty="0">
                <a:effectLst/>
                <a:latin typeface="Times New Roman" panose="02020603050405020304" pitchFamily="18" charset="0"/>
                <a:ea typeface="Times New Roman" panose="02020603050405020304" pitchFamily="18" charset="0"/>
                <a:cs typeface="Times New Roman" panose="02020603050405020304" pitchFamily="18" charset="0"/>
              </a:rPr>
              <a:t>NGSS Standard MS-LS1-7</a:t>
            </a:r>
            <a:r>
              <a:rPr lang="en-US" sz="1300" kern="0" dirty="0">
                <a:effectLst/>
                <a:latin typeface="Times New Roman" panose="02020603050405020304" pitchFamily="18" charset="0"/>
                <a:ea typeface="Times New Roman" panose="02020603050405020304" pitchFamily="18" charset="0"/>
                <a:cs typeface="Times New Roman" panose="02020603050405020304" pitchFamily="18" charset="0"/>
              </a:rPr>
              <a:t>: Develop a model to describe how food is rearranged through chemical reactions forming new molecules that support growth and/or release energy as it moves through an organism.</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26" name="Picture 2" descr="Cartoon of human digestive system&#10;&#10;AI-generated content may be incorrect.">
            <a:extLst>
              <a:ext uri="{FF2B5EF4-FFF2-40B4-BE49-F238E27FC236}">
                <a16:creationId xmlns:a16="http://schemas.microsoft.com/office/drawing/2014/main" id="{66F7B169-5919-73A0-954F-DDFB102537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229" r="21893"/>
          <a:stretch/>
        </p:blipFill>
        <p:spPr bwMode="auto">
          <a:xfrm>
            <a:off x="270335" y="320040"/>
            <a:ext cx="3004916" cy="5899785"/>
          </a:xfrm>
          <a:prstGeom prst="rect">
            <a:avLst/>
          </a:prstGeom>
          <a:noFill/>
          <a:extLst>
            <a:ext uri="{909E8E84-426E-40DD-AFC4-6F175D3DCCD1}">
              <a14:hiddenFill xmlns:a14="http://schemas.microsoft.com/office/drawing/2010/main">
                <a:solidFill>
                  <a:srgbClr val="FFFFFF"/>
                </a:solidFill>
              </a14:hiddenFill>
            </a:ext>
          </a:extLst>
        </p:spPr>
      </p:pic>
      <p:sp>
        <p:nvSpPr>
          <p:cNvPr id="104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0490" y="4409267"/>
            <a:ext cx="3182692" cy="27432"/>
          </a:xfrm>
          <a:custGeom>
            <a:avLst/>
            <a:gdLst>
              <a:gd name="connsiteX0" fmla="*/ 0 w 3182692"/>
              <a:gd name="connsiteY0" fmla="*/ 0 h 27432"/>
              <a:gd name="connsiteX1" fmla="*/ 604711 w 3182692"/>
              <a:gd name="connsiteY1" fmla="*/ 0 h 27432"/>
              <a:gd name="connsiteX2" fmla="*/ 1241250 w 3182692"/>
              <a:gd name="connsiteY2" fmla="*/ 0 h 27432"/>
              <a:gd name="connsiteX3" fmla="*/ 1909615 w 3182692"/>
              <a:gd name="connsiteY3" fmla="*/ 0 h 27432"/>
              <a:gd name="connsiteX4" fmla="*/ 2577981 w 3182692"/>
              <a:gd name="connsiteY4" fmla="*/ 0 h 27432"/>
              <a:gd name="connsiteX5" fmla="*/ 3182692 w 3182692"/>
              <a:gd name="connsiteY5" fmla="*/ 0 h 27432"/>
              <a:gd name="connsiteX6" fmla="*/ 3182692 w 3182692"/>
              <a:gd name="connsiteY6" fmla="*/ 27432 h 27432"/>
              <a:gd name="connsiteX7" fmla="*/ 2482500 w 3182692"/>
              <a:gd name="connsiteY7" fmla="*/ 27432 h 27432"/>
              <a:gd name="connsiteX8" fmla="*/ 1782308 w 3182692"/>
              <a:gd name="connsiteY8" fmla="*/ 27432 h 27432"/>
              <a:gd name="connsiteX9" fmla="*/ 1145769 w 3182692"/>
              <a:gd name="connsiteY9" fmla="*/ 27432 h 27432"/>
              <a:gd name="connsiteX10" fmla="*/ 0 w 3182692"/>
              <a:gd name="connsiteY10" fmla="*/ 27432 h 27432"/>
              <a:gd name="connsiteX11" fmla="*/ 0 w 3182692"/>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27432"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526" y="7395"/>
                  <a:pt x="3182737" y="21864"/>
                  <a:pt x="3182692" y="27432"/>
                </a:cubicBezTo>
                <a:cubicBezTo>
                  <a:pt x="2998421" y="30886"/>
                  <a:pt x="2675038" y="28158"/>
                  <a:pt x="2482500" y="27432"/>
                </a:cubicBezTo>
                <a:cubicBezTo>
                  <a:pt x="2289962" y="26706"/>
                  <a:pt x="1930644" y="15978"/>
                  <a:pt x="1782308" y="27432"/>
                </a:cubicBezTo>
                <a:cubicBezTo>
                  <a:pt x="1633972" y="38886"/>
                  <a:pt x="1287388" y="7152"/>
                  <a:pt x="1145769" y="27432"/>
                </a:cubicBezTo>
                <a:cubicBezTo>
                  <a:pt x="1004150" y="47712"/>
                  <a:pt x="256377" y="-28294"/>
                  <a:pt x="0" y="27432"/>
                </a:cubicBezTo>
                <a:cubicBezTo>
                  <a:pt x="-503" y="20663"/>
                  <a:pt x="1168" y="5855"/>
                  <a:pt x="0" y="0"/>
                </a:cubicBezTo>
                <a:close/>
              </a:path>
              <a:path w="3182692" h="27432"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885" y="12649"/>
                  <a:pt x="3181704" y="17989"/>
                  <a:pt x="3182692" y="27432"/>
                </a:cubicBezTo>
                <a:cubicBezTo>
                  <a:pt x="3039109" y="-3557"/>
                  <a:pt x="2823860" y="22992"/>
                  <a:pt x="2546154" y="27432"/>
                </a:cubicBezTo>
                <a:cubicBezTo>
                  <a:pt x="2268448" y="31872"/>
                  <a:pt x="2098674" y="14435"/>
                  <a:pt x="1845961" y="27432"/>
                </a:cubicBezTo>
                <a:cubicBezTo>
                  <a:pt x="1593248" y="40429"/>
                  <a:pt x="1456743" y="36704"/>
                  <a:pt x="1304904" y="27432"/>
                </a:cubicBezTo>
                <a:cubicBezTo>
                  <a:pt x="1153065" y="18160"/>
                  <a:pt x="947204" y="20270"/>
                  <a:pt x="668365" y="27432"/>
                </a:cubicBezTo>
                <a:cubicBezTo>
                  <a:pt x="389526" y="34594"/>
                  <a:pt x="288244" y="4516"/>
                  <a:pt x="0" y="27432"/>
                </a:cubicBezTo>
                <a:cubicBezTo>
                  <a:pt x="1300" y="19678"/>
                  <a:pt x="-86" y="12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00F92FF-399B-E9BD-C74F-BF026CD6EBD2}"/>
              </a:ext>
            </a:extLst>
          </p:cNvPr>
          <p:cNvSpPr txBox="1"/>
          <p:nvPr/>
        </p:nvSpPr>
        <p:spPr>
          <a:xfrm>
            <a:off x="270335" y="320040"/>
            <a:ext cx="3275251" cy="307777"/>
          </a:xfrm>
          <a:prstGeom prst="rect">
            <a:avLst/>
          </a:prstGeom>
          <a:noFill/>
        </p:spPr>
        <p:txBody>
          <a:bodyPr wrap="square">
            <a:spAutoFit/>
          </a:bodyPr>
          <a:lstStyle/>
          <a:p>
            <a:r>
              <a:rPr lang="en-US" sz="1400" dirty="0">
                <a:hlinkClick r:id="rId3"/>
              </a:rPr>
              <a:t>digestive-system-clipart-1.jpg (700×796)</a:t>
            </a:r>
            <a:endParaRPr lang="en-US" sz="1400" dirty="0"/>
          </a:p>
        </p:txBody>
      </p:sp>
      <p:sp>
        <p:nvSpPr>
          <p:cNvPr id="4" name="Rectangle 3">
            <a:extLst>
              <a:ext uri="{FF2B5EF4-FFF2-40B4-BE49-F238E27FC236}">
                <a16:creationId xmlns:a16="http://schemas.microsoft.com/office/drawing/2014/main" id="{22C08F7D-0075-7767-1C8D-507600C9F795}"/>
              </a:ext>
            </a:extLst>
          </p:cNvPr>
          <p:cNvSpPr/>
          <p:nvPr/>
        </p:nvSpPr>
        <p:spPr>
          <a:xfrm>
            <a:off x="2769680" y="6029166"/>
            <a:ext cx="3604640" cy="615553"/>
          </a:xfrm>
          <a:prstGeom prst="rect">
            <a:avLst/>
          </a:prstGeom>
          <a:noFill/>
        </p:spPr>
        <p:txBody>
          <a:bodyPr wrap="none" lIns="91440" tIns="45720" rIns="91440" bIns="45720">
            <a:spAutoFit/>
          </a:bodyPr>
          <a:lstStyle/>
          <a:p>
            <a:pPr algn="ctr"/>
            <a:r>
              <a:rPr lang="en-US" b="0" cap="none" spc="0" dirty="0">
                <a:ln w="0"/>
                <a:solidFill>
                  <a:schemeClr val="tx1"/>
                </a:solidFill>
                <a:effectLst>
                  <a:outerShdw blurRad="38100" dist="19050" dir="2700000" algn="tl" rotWithShape="0">
                    <a:schemeClr val="dk1">
                      <a:alpha val="40000"/>
                    </a:schemeClr>
                  </a:outerShdw>
                </a:effectLst>
                <a:latin typeface="Amasis MT Pro" panose="02040504050005020304" pitchFamily="18" charset="0"/>
              </a:rPr>
              <a:t>JOHN MARK L. BARBADO, M.Ed.</a:t>
            </a:r>
          </a:p>
          <a:p>
            <a:pPr algn="ctr"/>
            <a:r>
              <a:rPr lang="en-US" sz="1600" b="0" i="1" cap="none" spc="0" dirty="0">
                <a:ln w="0"/>
                <a:solidFill>
                  <a:schemeClr val="tx1"/>
                </a:solidFill>
                <a:effectLst>
                  <a:outerShdw blurRad="38100" dist="19050" dir="2700000" algn="tl" rotWithShape="0">
                    <a:schemeClr val="dk1">
                      <a:alpha val="40000"/>
                    </a:schemeClr>
                  </a:outerShdw>
                </a:effectLst>
                <a:latin typeface="Amasis MT Pro Light" panose="02040304050005020304" pitchFamily="18" charset="0"/>
              </a:rPr>
              <a:t>STEM Educator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000"/>
                                        <p:tgtEl>
                                          <p:spTgt spid="3">
                                            <p:txEl>
                                              <p:pRg st="0" end="0"/>
                                            </p:txEl>
                                          </p:spTgt>
                                        </p:tgtEl>
                                      </p:cBhvr>
                                    </p:animEffect>
                                    <p:anim calcmode="lin" valueType="num">
                                      <p:cBhvr>
                                        <p:cTn id="2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fade">
                                      <p:cBhvr>
                                        <p:cTn id="33" dur="1000"/>
                                        <p:tgtEl>
                                          <p:spTgt spid="3">
                                            <p:txEl>
                                              <p:pRg st="1" end="1"/>
                                            </p:txEl>
                                          </p:spTgt>
                                        </p:tgtEl>
                                      </p:cBhvr>
                                    </p:animEffect>
                                    <p:anim calcmode="lin" valueType="num">
                                      <p:cBhvr>
                                        <p:cTn id="3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DDA8D0-CCC0-8F98-FE13-C5D3E9C95732}"/>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6640E2B-F2C8-F68C-A1A7-2B16C98340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1E0B91-0B8F-1AB9-37FF-4122AD762053}"/>
              </a:ext>
            </a:extLst>
          </p:cNvPr>
          <p:cNvSpPr>
            <a:spLocks noGrp="1"/>
          </p:cNvSpPr>
          <p:nvPr>
            <p:ph type="title"/>
          </p:nvPr>
        </p:nvSpPr>
        <p:spPr>
          <a:xfrm>
            <a:off x="3810162" y="1076324"/>
            <a:ext cx="4704588" cy="1535051"/>
          </a:xfrm>
        </p:spPr>
        <p:txBody>
          <a:bodyPr vert="horz" lIns="91440" tIns="45720" rIns="91440" bIns="45720" rtlCol="0" anchor="b">
            <a:normAutofit fontScale="90000"/>
          </a:bodyPr>
          <a:lstStyle/>
          <a:p>
            <a:pPr algn="l" defTabSz="914400">
              <a:lnSpc>
                <a:spcPct val="90000"/>
              </a:lnSpc>
            </a:pPr>
            <a:r>
              <a:rPr lang="en-US" sz="4500" dirty="0"/>
              <a:t>What does the stomach use to break down food?</a:t>
            </a:r>
          </a:p>
        </p:txBody>
      </p:sp>
      <p:pic>
        <p:nvPicPr>
          <p:cNvPr id="5" name="Picture 4" descr="Wood human figure">
            <a:extLst>
              <a:ext uri="{FF2B5EF4-FFF2-40B4-BE49-F238E27FC236}">
                <a16:creationId xmlns:a16="http://schemas.microsoft.com/office/drawing/2014/main" id="{16535777-082B-A58A-5DBE-8EBC1C5DE79A}"/>
              </a:ext>
            </a:extLst>
          </p:cNvPr>
          <p:cNvPicPr>
            <a:picLocks noChangeAspect="1"/>
          </p:cNvPicPr>
          <p:nvPr/>
        </p:nvPicPr>
        <p:blipFill>
          <a:blip r:embed="rId2"/>
          <a:srcRect l="8192" r="58919" b="-1"/>
          <a:stretch/>
        </p:blipFill>
        <p:spPr>
          <a:xfrm>
            <a:off x="20" y="10"/>
            <a:ext cx="3378973" cy="6857990"/>
          </a:xfrm>
          <a:prstGeom prst="rect">
            <a:avLst/>
          </a:prstGeom>
        </p:spPr>
      </p:pic>
      <p:sp>
        <p:nvSpPr>
          <p:cNvPr id="18" name="!!accent">
            <a:extLst>
              <a:ext uri="{FF2B5EF4-FFF2-40B4-BE49-F238E27FC236}">
                <a16:creationId xmlns:a16="http://schemas.microsoft.com/office/drawing/2014/main" id="{C562DD97-E8ED-B2D6-0383-3246C5FF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79326" y="43196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86D5D5B-E682-1970-9088-2D473D40D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4449" y="2935541"/>
            <a:ext cx="46634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Rectangle 1">
            <a:extLst>
              <a:ext uri="{FF2B5EF4-FFF2-40B4-BE49-F238E27FC236}">
                <a16:creationId xmlns:a16="http://schemas.microsoft.com/office/drawing/2014/main" id="{DCAEDEAC-5668-9375-51B2-9AECFD0035AB}"/>
              </a:ext>
            </a:extLst>
          </p:cNvPr>
          <p:cNvSpPr>
            <a:spLocks noChangeArrowheads="1"/>
          </p:cNvSpPr>
          <p:nvPr/>
        </p:nvSpPr>
        <p:spPr bwMode="auto">
          <a:xfrm>
            <a:off x="3810162" y="3351276"/>
            <a:ext cx="4704588" cy="282568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228600" defTabSz="914400" fontAlgn="base">
              <a:lnSpc>
                <a:spcPct val="90000"/>
              </a:lnSpc>
              <a:spcBef>
                <a:spcPct val="0"/>
              </a:spcBef>
              <a:spcAft>
                <a:spcPts val="600"/>
              </a:spcAft>
              <a:buClrTx/>
              <a:buSzTx/>
              <a:buFont typeface="Arial" panose="020B0604020202020204" pitchFamily="34" charset="0"/>
              <a:buChar char="•"/>
              <a:tabLst/>
            </a:pPr>
            <a:endParaRPr kumimoji="0" lang="en-US" altLang="en-US" sz="1900" b="0" i="0" u="none" strike="noStrike" cap="none" normalizeH="0" baseline="0" dirty="0">
              <a:ln>
                <a:noFill/>
              </a:ln>
              <a:effectLst/>
            </a:endParaRPr>
          </a:p>
        </p:txBody>
      </p:sp>
      <p:sp>
        <p:nvSpPr>
          <p:cNvPr id="9" name="TextBox 8">
            <a:extLst>
              <a:ext uri="{FF2B5EF4-FFF2-40B4-BE49-F238E27FC236}">
                <a16:creationId xmlns:a16="http://schemas.microsoft.com/office/drawing/2014/main" id="{4C434445-838B-B4AE-76B9-F3AC4D9A3ED9}"/>
              </a:ext>
            </a:extLst>
          </p:cNvPr>
          <p:cNvSpPr txBox="1"/>
          <p:nvPr/>
        </p:nvSpPr>
        <p:spPr>
          <a:xfrm>
            <a:off x="3810162" y="3278761"/>
            <a:ext cx="4572000" cy="3170099"/>
          </a:xfrm>
          <a:prstGeom prst="rect">
            <a:avLst/>
          </a:prstGeom>
          <a:noFill/>
        </p:spPr>
        <p:txBody>
          <a:bodyPr wrap="square">
            <a:spAutoFit/>
          </a:bodyPr>
          <a:lstStyle/>
          <a:p>
            <a:pPr marL="285750" indent="-285750" algn="just">
              <a:buFont typeface="Arial" panose="020B0604020202020204" pitchFamily="34" charset="0"/>
              <a:buChar char="•"/>
            </a:pPr>
            <a:r>
              <a:rPr lang="en-US" sz="2000" dirty="0">
                <a:latin typeface="Amasis MT Pro" panose="02040504050005020304" pitchFamily="18" charset="0"/>
              </a:rPr>
              <a:t>Your stomach helps break down food using stomach acid and special helpers called enzymes. The acid helps make the food soft and kills germs, while the enzymes help break big food pieces into smaller ones. Your stomach also squeezes and mixes everything into a smooth, soupy liquid so your body can use the nutrients!</a:t>
            </a:r>
          </a:p>
        </p:txBody>
      </p:sp>
    </p:spTree>
    <p:extLst>
      <p:ext uri="{BB962C8B-B14F-4D97-AF65-F5344CB8AC3E}">
        <p14:creationId xmlns:p14="http://schemas.microsoft.com/office/powerpoint/2010/main" val="214497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D28234-BDE2-74A7-4782-6ED8CAD13B49}"/>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917504F-50D0-1EF6-F10E-21CC4CE77D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3A5BBC-592A-7B8B-5B62-BC8068CECC40}"/>
              </a:ext>
            </a:extLst>
          </p:cNvPr>
          <p:cNvSpPr>
            <a:spLocks noGrp="1"/>
          </p:cNvSpPr>
          <p:nvPr>
            <p:ph type="title"/>
          </p:nvPr>
        </p:nvSpPr>
        <p:spPr>
          <a:xfrm>
            <a:off x="3810162" y="1076324"/>
            <a:ext cx="4704588" cy="1535051"/>
          </a:xfrm>
        </p:spPr>
        <p:txBody>
          <a:bodyPr vert="horz" lIns="91440" tIns="45720" rIns="91440" bIns="45720" rtlCol="0" anchor="b">
            <a:normAutofit fontScale="90000"/>
          </a:bodyPr>
          <a:lstStyle/>
          <a:p>
            <a:pPr algn="l" defTabSz="914400">
              <a:lnSpc>
                <a:spcPct val="90000"/>
              </a:lnSpc>
            </a:pPr>
            <a:r>
              <a:rPr lang="en-US" sz="4500" dirty="0"/>
              <a:t>What happens in the small intestine?</a:t>
            </a:r>
          </a:p>
        </p:txBody>
      </p:sp>
      <p:pic>
        <p:nvPicPr>
          <p:cNvPr id="5" name="Picture 4" descr="Wood human figure">
            <a:extLst>
              <a:ext uri="{FF2B5EF4-FFF2-40B4-BE49-F238E27FC236}">
                <a16:creationId xmlns:a16="http://schemas.microsoft.com/office/drawing/2014/main" id="{4C1242FE-E60D-DF35-FFC6-E1C0490DFA93}"/>
              </a:ext>
            </a:extLst>
          </p:cNvPr>
          <p:cNvPicPr>
            <a:picLocks noChangeAspect="1"/>
          </p:cNvPicPr>
          <p:nvPr/>
        </p:nvPicPr>
        <p:blipFill>
          <a:blip r:embed="rId2"/>
          <a:srcRect l="8192" r="58919" b="-1"/>
          <a:stretch/>
        </p:blipFill>
        <p:spPr>
          <a:xfrm>
            <a:off x="20" y="10"/>
            <a:ext cx="3378973" cy="6857990"/>
          </a:xfrm>
          <a:prstGeom prst="rect">
            <a:avLst/>
          </a:prstGeom>
        </p:spPr>
      </p:pic>
      <p:sp>
        <p:nvSpPr>
          <p:cNvPr id="18" name="!!accent">
            <a:extLst>
              <a:ext uri="{FF2B5EF4-FFF2-40B4-BE49-F238E27FC236}">
                <a16:creationId xmlns:a16="http://schemas.microsoft.com/office/drawing/2014/main" id="{CEAA42B4-4B3C-6C68-651B-84D66EEE2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79326" y="43196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A916C870-23AA-9E2E-6EED-BA0BF18D3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4449" y="2935541"/>
            <a:ext cx="46634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Rectangle 1">
            <a:extLst>
              <a:ext uri="{FF2B5EF4-FFF2-40B4-BE49-F238E27FC236}">
                <a16:creationId xmlns:a16="http://schemas.microsoft.com/office/drawing/2014/main" id="{C03EBA07-C361-8EEA-232F-EAF2C827C716}"/>
              </a:ext>
            </a:extLst>
          </p:cNvPr>
          <p:cNvSpPr>
            <a:spLocks noChangeArrowheads="1"/>
          </p:cNvSpPr>
          <p:nvPr/>
        </p:nvSpPr>
        <p:spPr bwMode="auto">
          <a:xfrm>
            <a:off x="3810162" y="3351276"/>
            <a:ext cx="4704588" cy="282568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228600" defTabSz="914400" fontAlgn="base">
              <a:lnSpc>
                <a:spcPct val="90000"/>
              </a:lnSpc>
              <a:spcBef>
                <a:spcPct val="0"/>
              </a:spcBef>
              <a:spcAft>
                <a:spcPts val="600"/>
              </a:spcAft>
              <a:buClrTx/>
              <a:buSzTx/>
              <a:buFont typeface="Arial" panose="020B0604020202020204" pitchFamily="34" charset="0"/>
              <a:buChar char="•"/>
              <a:tabLst/>
            </a:pPr>
            <a:endParaRPr kumimoji="0" lang="en-US" altLang="en-US" sz="1900" b="0" i="0" u="none" strike="noStrike" cap="none" normalizeH="0" baseline="0" dirty="0">
              <a:ln>
                <a:noFill/>
              </a:ln>
              <a:effectLst/>
            </a:endParaRPr>
          </a:p>
        </p:txBody>
      </p:sp>
      <p:sp>
        <p:nvSpPr>
          <p:cNvPr id="9" name="TextBox 8">
            <a:extLst>
              <a:ext uri="{FF2B5EF4-FFF2-40B4-BE49-F238E27FC236}">
                <a16:creationId xmlns:a16="http://schemas.microsoft.com/office/drawing/2014/main" id="{9BF6C2E3-98EC-3054-7F3E-3E42D7746FCF}"/>
              </a:ext>
            </a:extLst>
          </p:cNvPr>
          <p:cNvSpPr txBox="1"/>
          <p:nvPr/>
        </p:nvSpPr>
        <p:spPr>
          <a:xfrm>
            <a:off x="3378993" y="2978113"/>
            <a:ext cx="5568361" cy="3477875"/>
          </a:xfrm>
          <a:prstGeom prst="rect">
            <a:avLst/>
          </a:prstGeom>
          <a:noFill/>
        </p:spPr>
        <p:txBody>
          <a:bodyPr wrap="square">
            <a:spAutoFit/>
          </a:bodyPr>
          <a:lstStyle/>
          <a:p>
            <a:pPr marL="285750" indent="-285750" algn="just">
              <a:buFont typeface="Arial" panose="020B0604020202020204" pitchFamily="34" charset="0"/>
              <a:buChar char="•"/>
            </a:pPr>
            <a:r>
              <a:rPr lang="en-US" sz="2200" dirty="0">
                <a:latin typeface="Amasis MT Pro" panose="02040504050005020304" pitchFamily="18" charset="0"/>
              </a:rPr>
              <a:t>In the small intestine, food gets fully broken down and the good stuff (nutrients) is taken into the body. </a:t>
            </a:r>
            <a:r>
              <a:rPr lang="en-US" sz="2200" dirty="0">
                <a:solidFill>
                  <a:srgbClr val="FF0000"/>
                </a:solidFill>
                <a:latin typeface="Amasis MT Pro" panose="02040504050005020304" pitchFamily="18" charset="0"/>
              </a:rPr>
              <a:t>Special juices from the pancreas and liver help break food into tiny pieces. </a:t>
            </a:r>
            <a:r>
              <a:rPr lang="en-US" sz="2200" dirty="0">
                <a:solidFill>
                  <a:srgbClr val="0070C0"/>
                </a:solidFill>
                <a:latin typeface="Amasis MT Pro" panose="02040504050005020304" pitchFamily="18" charset="0"/>
              </a:rPr>
              <a:t>The walls of the small intestine soak up the nutrients and send them into the blood. </a:t>
            </a:r>
            <a:r>
              <a:rPr lang="en-US" sz="2200" dirty="0">
                <a:solidFill>
                  <a:srgbClr val="00B050"/>
                </a:solidFill>
                <a:latin typeface="Amasis MT Pro" panose="02040504050005020304" pitchFamily="18" charset="0"/>
              </a:rPr>
              <a:t>The blood carries the nutrients all over the body to give you energy and help you grow! </a:t>
            </a:r>
            <a:r>
              <a:rPr lang="en-US" sz="2200" dirty="0">
                <a:solidFill>
                  <a:srgbClr val="FF0000"/>
                </a:solidFill>
                <a:latin typeface="Amasis MT Pro" panose="02040504050005020304" pitchFamily="18" charset="0"/>
              </a:rPr>
              <a:t>Whatever is left moves to the large intestine to get rid of waste.</a:t>
            </a:r>
          </a:p>
        </p:txBody>
      </p:sp>
    </p:spTree>
    <p:extLst>
      <p:ext uri="{BB962C8B-B14F-4D97-AF65-F5344CB8AC3E}">
        <p14:creationId xmlns:p14="http://schemas.microsoft.com/office/powerpoint/2010/main" val="269065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E22CE9-3A32-3565-7D67-A4054B9FF2C6}"/>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9E41030-D563-4A1D-34A1-B7A8E7945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47B5DA-14AB-9323-DFE1-881D8E550970}"/>
              </a:ext>
            </a:extLst>
          </p:cNvPr>
          <p:cNvSpPr>
            <a:spLocks noGrp="1"/>
          </p:cNvSpPr>
          <p:nvPr>
            <p:ph type="title"/>
          </p:nvPr>
        </p:nvSpPr>
        <p:spPr>
          <a:xfrm>
            <a:off x="3810162" y="1076324"/>
            <a:ext cx="4704588" cy="1535051"/>
          </a:xfrm>
        </p:spPr>
        <p:txBody>
          <a:bodyPr vert="horz" lIns="91440" tIns="45720" rIns="91440" bIns="45720" rtlCol="0" anchor="b">
            <a:normAutofit/>
          </a:bodyPr>
          <a:lstStyle/>
          <a:p>
            <a:pPr algn="l" defTabSz="914400">
              <a:lnSpc>
                <a:spcPct val="90000"/>
              </a:lnSpc>
            </a:pPr>
            <a:r>
              <a:rPr lang="en-US" sz="4500" dirty="0">
                <a:latin typeface="Amasis MT Pro" panose="02040504050005020304" pitchFamily="18" charset="0"/>
              </a:rPr>
              <a:t>Why is digestion important?</a:t>
            </a:r>
          </a:p>
        </p:txBody>
      </p:sp>
      <p:pic>
        <p:nvPicPr>
          <p:cNvPr id="5" name="Picture 4" descr="Wood human figure">
            <a:extLst>
              <a:ext uri="{FF2B5EF4-FFF2-40B4-BE49-F238E27FC236}">
                <a16:creationId xmlns:a16="http://schemas.microsoft.com/office/drawing/2014/main" id="{F3865F8F-243E-83DC-128B-CDCDE16D2FA7}"/>
              </a:ext>
            </a:extLst>
          </p:cNvPr>
          <p:cNvPicPr>
            <a:picLocks noChangeAspect="1"/>
          </p:cNvPicPr>
          <p:nvPr/>
        </p:nvPicPr>
        <p:blipFill>
          <a:blip r:embed="rId2"/>
          <a:srcRect l="8192" r="58919" b="-1"/>
          <a:stretch/>
        </p:blipFill>
        <p:spPr>
          <a:xfrm>
            <a:off x="20" y="10"/>
            <a:ext cx="3378973" cy="6857990"/>
          </a:xfrm>
          <a:prstGeom prst="rect">
            <a:avLst/>
          </a:prstGeom>
        </p:spPr>
      </p:pic>
      <p:sp>
        <p:nvSpPr>
          <p:cNvPr id="18" name="!!accent">
            <a:extLst>
              <a:ext uri="{FF2B5EF4-FFF2-40B4-BE49-F238E27FC236}">
                <a16:creationId xmlns:a16="http://schemas.microsoft.com/office/drawing/2014/main" id="{A851F629-A9BF-D10B-CC4C-36017FED9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79326" y="43196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A42A4BD6-3423-F1D7-ABE4-E9F8EE9CD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4449" y="2935541"/>
            <a:ext cx="46634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Rectangle 1">
            <a:extLst>
              <a:ext uri="{FF2B5EF4-FFF2-40B4-BE49-F238E27FC236}">
                <a16:creationId xmlns:a16="http://schemas.microsoft.com/office/drawing/2014/main" id="{E65A01BF-CF10-0332-7F9A-4C07DFAC201C}"/>
              </a:ext>
            </a:extLst>
          </p:cNvPr>
          <p:cNvSpPr>
            <a:spLocks noChangeArrowheads="1"/>
          </p:cNvSpPr>
          <p:nvPr/>
        </p:nvSpPr>
        <p:spPr bwMode="auto">
          <a:xfrm>
            <a:off x="3810162" y="3351276"/>
            <a:ext cx="4704588" cy="282568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228600" defTabSz="914400" fontAlgn="base">
              <a:lnSpc>
                <a:spcPct val="90000"/>
              </a:lnSpc>
              <a:spcBef>
                <a:spcPct val="0"/>
              </a:spcBef>
              <a:spcAft>
                <a:spcPts val="600"/>
              </a:spcAft>
              <a:buClrTx/>
              <a:buSzTx/>
              <a:buFont typeface="Arial" panose="020B0604020202020204" pitchFamily="34" charset="0"/>
              <a:buChar char="•"/>
              <a:tabLst/>
            </a:pPr>
            <a:endParaRPr kumimoji="0" lang="en-US" altLang="en-US" sz="1900" b="0" i="0" u="none" strike="noStrike" cap="none" normalizeH="0" baseline="0" dirty="0">
              <a:ln>
                <a:noFill/>
              </a:ln>
              <a:effectLst/>
            </a:endParaRPr>
          </a:p>
        </p:txBody>
      </p:sp>
      <p:sp>
        <p:nvSpPr>
          <p:cNvPr id="9" name="TextBox 8">
            <a:extLst>
              <a:ext uri="{FF2B5EF4-FFF2-40B4-BE49-F238E27FC236}">
                <a16:creationId xmlns:a16="http://schemas.microsoft.com/office/drawing/2014/main" id="{8A4BCD3B-D778-CA00-13B9-3288C1207104}"/>
              </a:ext>
            </a:extLst>
          </p:cNvPr>
          <p:cNvSpPr txBox="1"/>
          <p:nvPr/>
        </p:nvSpPr>
        <p:spPr>
          <a:xfrm>
            <a:off x="3657600" y="2978113"/>
            <a:ext cx="5289754" cy="3785652"/>
          </a:xfrm>
          <a:prstGeom prst="rect">
            <a:avLst/>
          </a:prstGeom>
          <a:noFill/>
        </p:spPr>
        <p:txBody>
          <a:bodyPr wrap="square">
            <a:spAutoFit/>
          </a:bodyPr>
          <a:lstStyle/>
          <a:p>
            <a:pPr marL="285750" indent="-285750" algn="just">
              <a:buFont typeface="Arial" panose="020B0604020202020204" pitchFamily="34" charset="0"/>
              <a:buChar char="•"/>
            </a:pPr>
            <a:r>
              <a:rPr lang="en-US" sz="1600" dirty="0">
                <a:latin typeface="Amasis MT Pro" panose="02040504050005020304" pitchFamily="18" charset="0"/>
              </a:rPr>
              <a:t>Digestion is important because it helps your body get the nutrients it needs to grow, stay strong, and have energy!  </a:t>
            </a:r>
          </a:p>
          <a:p>
            <a:pPr marL="285750" indent="-285750" algn="just">
              <a:buFont typeface="Arial" panose="020B0604020202020204" pitchFamily="34" charset="0"/>
              <a:buChar char="•"/>
            </a:pPr>
            <a:endParaRPr lang="en-US" sz="1600" dirty="0">
              <a:latin typeface="Amasis MT Pro" panose="02040504050005020304" pitchFamily="18" charset="0"/>
            </a:endParaRPr>
          </a:p>
          <a:p>
            <a:pPr algn="just"/>
            <a:r>
              <a:rPr lang="en-US" sz="1600" dirty="0">
                <a:latin typeface="Amasis MT Pro" panose="02040504050005020304" pitchFamily="18" charset="0"/>
              </a:rPr>
              <a:t>- </a:t>
            </a:r>
            <a:r>
              <a:rPr lang="en-US" sz="1600" dirty="0">
                <a:solidFill>
                  <a:srgbClr val="FF0000"/>
                </a:solidFill>
                <a:latin typeface="Amasis MT Pro" panose="02040504050005020304" pitchFamily="18" charset="0"/>
              </a:rPr>
              <a:t>It breaks down food into tiny pieces so your body can use it.  </a:t>
            </a:r>
          </a:p>
          <a:p>
            <a:pPr algn="just"/>
            <a:r>
              <a:rPr lang="en-US" sz="1600" dirty="0">
                <a:latin typeface="Amasis MT Pro" panose="02040504050005020304" pitchFamily="18" charset="0"/>
              </a:rPr>
              <a:t>- </a:t>
            </a:r>
            <a:r>
              <a:rPr lang="en-US" sz="1600" dirty="0">
                <a:solidFill>
                  <a:srgbClr val="00B050"/>
                </a:solidFill>
                <a:latin typeface="Amasis MT Pro" panose="02040504050005020304" pitchFamily="18" charset="0"/>
              </a:rPr>
              <a:t>Nutrients from food go into your blood and travel to all parts of your body.  </a:t>
            </a:r>
          </a:p>
          <a:p>
            <a:pPr marL="285750" indent="-285750" algn="just">
              <a:buFontTx/>
              <a:buChar char="-"/>
            </a:pPr>
            <a:r>
              <a:rPr lang="en-US" sz="1600" dirty="0">
                <a:solidFill>
                  <a:srgbClr val="0070C0"/>
                </a:solidFill>
                <a:latin typeface="Amasis MT Pro" panose="02040504050005020304" pitchFamily="18" charset="0"/>
              </a:rPr>
              <a:t>It helps you stay healthy by giving your body what it needs to work properly.  </a:t>
            </a:r>
          </a:p>
          <a:p>
            <a:pPr algn="just"/>
            <a:r>
              <a:rPr lang="en-US" sz="1600" dirty="0">
                <a:latin typeface="Amasis MT Pro" panose="02040504050005020304" pitchFamily="18" charset="0"/>
              </a:rPr>
              <a:t>- </a:t>
            </a:r>
            <a:r>
              <a:rPr lang="en-US" sz="1600" dirty="0">
                <a:solidFill>
                  <a:srgbClr val="FF0000"/>
                </a:solidFill>
                <a:latin typeface="Amasis MT Pro" panose="02040504050005020304" pitchFamily="18" charset="0"/>
              </a:rPr>
              <a:t>Digestion also gets rid of waste that your body doesn’t need.  </a:t>
            </a:r>
          </a:p>
          <a:p>
            <a:pPr marL="285750" indent="-285750" algn="just">
              <a:buFont typeface="Arial" panose="020B0604020202020204" pitchFamily="34" charset="0"/>
              <a:buChar char="•"/>
            </a:pPr>
            <a:endParaRPr lang="en-US" sz="1600" dirty="0">
              <a:latin typeface="Amasis MT Pro" panose="02040504050005020304" pitchFamily="18" charset="0"/>
            </a:endParaRPr>
          </a:p>
          <a:p>
            <a:pPr marL="285750" indent="-285750" algn="just">
              <a:buFont typeface="Arial" panose="020B0604020202020204" pitchFamily="34" charset="0"/>
              <a:buChar char="•"/>
            </a:pPr>
            <a:r>
              <a:rPr lang="en-US" sz="1600" dirty="0">
                <a:latin typeface="Amasis MT Pro" panose="02040504050005020304" pitchFamily="18" charset="0"/>
              </a:rPr>
              <a:t>Without digestion, your body wouldn’t get the energy and nutrients needed to grow, think, and play!</a:t>
            </a:r>
            <a:endParaRPr lang="en-US" sz="1600" dirty="0">
              <a:solidFill>
                <a:srgbClr val="FF0000"/>
              </a:solidFill>
              <a:latin typeface="Amasis MT Pro" panose="02040504050005020304" pitchFamily="18" charset="0"/>
            </a:endParaRPr>
          </a:p>
        </p:txBody>
      </p:sp>
    </p:spTree>
    <p:extLst>
      <p:ext uri="{BB962C8B-B14F-4D97-AF65-F5344CB8AC3E}">
        <p14:creationId xmlns:p14="http://schemas.microsoft.com/office/powerpoint/2010/main" val="411624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en-US" sz="3500" dirty="0">
                <a:solidFill>
                  <a:srgbClr val="FFFFFF"/>
                </a:solidFill>
              </a:rPr>
              <a:t>Explore: Digestion in Action</a:t>
            </a:r>
          </a:p>
        </p:txBody>
      </p:sp>
      <p:graphicFrame>
        <p:nvGraphicFramePr>
          <p:cNvPr id="5" name="Content Placeholder 2">
            <a:extLst>
              <a:ext uri="{FF2B5EF4-FFF2-40B4-BE49-F238E27FC236}">
                <a16:creationId xmlns:a16="http://schemas.microsoft.com/office/drawing/2014/main" id="{F017622C-6DFE-4818-D0F0-3C5D395991F3}"/>
              </a:ext>
            </a:extLst>
          </p:cNvPr>
          <p:cNvGraphicFramePr>
            <a:graphicFrameLocks noGrp="1"/>
          </p:cNvGraphicFramePr>
          <p:nvPr>
            <p:ph idx="1"/>
            <p:extLst>
              <p:ext uri="{D42A27DB-BD31-4B8C-83A1-F6EECF244321}">
                <p14:modId xmlns:p14="http://schemas.microsoft.com/office/powerpoint/2010/main" val="3635297642"/>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human stomach with its stomachs&#10;&#10;AI-generated content may be incorrect.">
            <a:extLst>
              <a:ext uri="{FF2B5EF4-FFF2-40B4-BE49-F238E27FC236}">
                <a16:creationId xmlns:a16="http://schemas.microsoft.com/office/drawing/2014/main" id="{7B632A15-9ADC-C1C8-D1DD-6A6528E20D2F}"/>
              </a:ext>
            </a:extLst>
          </p:cNvPr>
          <p:cNvPicPr>
            <a:picLocks noChangeAspect="1"/>
          </p:cNvPicPr>
          <p:nvPr/>
        </p:nvPicPr>
        <p:blipFill>
          <a:blip r:embed="rId2"/>
          <a:srcRect l="54" t="9091" r="13761" b="-3"/>
          <a:stretch/>
        </p:blipFill>
        <p:spPr>
          <a:xfrm>
            <a:off x="2642616" y="10"/>
            <a:ext cx="6501384" cy="6857990"/>
          </a:xfrm>
          <a:prstGeom prst="rect">
            <a:avLst/>
          </a:prstGeom>
        </p:spPr>
      </p:pic>
      <p:sp>
        <p:nvSpPr>
          <p:cNvPr id="23" name="Rectangle 2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1E021D-98BC-9B6F-A05A-C151E5065CDA}"/>
              </a:ext>
            </a:extLst>
          </p:cNvPr>
          <p:cNvSpPr>
            <a:spLocks noGrp="1"/>
          </p:cNvSpPr>
          <p:nvPr>
            <p:ph type="title"/>
          </p:nvPr>
        </p:nvSpPr>
        <p:spPr>
          <a:xfrm>
            <a:off x="358485" y="1122363"/>
            <a:ext cx="3017520" cy="3204134"/>
          </a:xfrm>
        </p:spPr>
        <p:txBody>
          <a:bodyPr vert="horz" lIns="91440" tIns="45720" rIns="91440" bIns="45720" rtlCol="0" anchor="b">
            <a:normAutofit/>
          </a:bodyPr>
          <a:lstStyle/>
          <a:p>
            <a:pPr algn="l" defTabSz="914400">
              <a:lnSpc>
                <a:spcPct val="90000"/>
              </a:lnSpc>
            </a:pPr>
            <a:r>
              <a:rPr lang="en-US" sz="4200" dirty="0">
                <a:solidFill>
                  <a:schemeClr val="bg1"/>
                </a:solidFill>
              </a:rPr>
              <a:t>It’s time to do the experiment!</a:t>
            </a:r>
          </a:p>
        </p:txBody>
      </p:sp>
      <p:sp>
        <p:nvSpPr>
          <p:cNvPr id="3" name="Content Placeholder 2">
            <a:extLst>
              <a:ext uri="{FF2B5EF4-FFF2-40B4-BE49-F238E27FC236}">
                <a16:creationId xmlns:a16="http://schemas.microsoft.com/office/drawing/2014/main" id="{821CA099-3DCD-56B0-69FF-C7C517297F13}"/>
              </a:ext>
            </a:extLst>
          </p:cNvPr>
          <p:cNvSpPr>
            <a:spLocks noGrp="1"/>
          </p:cNvSpPr>
          <p:nvPr>
            <p:ph idx="1"/>
          </p:nvPr>
        </p:nvSpPr>
        <p:spPr>
          <a:xfrm>
            <a:off x="358485" y="4872922"/>
            <a:ext cx="3017519" cy="1208141"/>
          </a:xfrm>
        </p:spPr>
        <p:txBody>
          <a:bodyPr vert="horz" lIns="91440" tIns="45720" rIns="91440" bIns="45720" rtlCol="0">
            <a:normAutofit/>
          </a:bodyPr>
          <a:lstStyle/>
          <a:p>
            <a:pPr marL="0" indent="0" defTabSz="914400">
              <a:lnSpc>
                <a:spcPct val="90000"/>
              </a:lnSpc>
              <a:spcBef>
                <a:spcPts val="1000"/>
              </a:spcBef>
              <a:buNone/>
            </a:pPr>
            <a:r>
              <a:rPr lang="en-US" sz="1700">
                <a:solidFill>
                  <a:schemeClr val="bg1"/>
                </a:solidFill>
              </a:rPr>
              <a:t>Digestion in Action!</a:t>
            </a: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365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anchor="ctr">
            <a:normAutofit fontScale="90000"/>
          </a:bodyPr>
          <a:lstStyle/>
          <a:p>
            <a:r>
              <a:rPr lang="en-US" sz="5400" dirty="0">
                <a:solidFill>
                  <a:srgbClr val="FFFFFF"/>
                </a:solidFill>
                <a:latin typeface="Amasis MT Pro Black" panose="02040A04050005020304" pitchFamily="18" charset="0"/>
              </a:rPr>
              <a:t>Lesson Objectives</a:t>
            </a:r>
          </a:p>
        </p:txBody>
      </p:sp>
      <p:graphicFrame>
        <p:nvGraphicFramePr>
          <p:cNvPr id="5" name="Content Placeholder 2">
            <a:extLst>
              <a:ext uri="{FF2B5EF4-FFF2-40B4-BE49-F238E27FC236}">
                <a16:creationId xmlns:a16="http://schemas.microsoft.com/office/drawing/2014/main" id="{14EC9314-2709-F8AD-55A5-71889F3081C3}"/>
              </a:ext>
            </a:extLst>
          </p:cNvPr>
          <p:cNvGraphicFramePr>
            <a:graphicFrameLocks noGrp="1"/>
          </p:cNvGraphicFramePr>
          <p:nvPr>
            <p:ph idx="1"/>
            <p:extLst>
              <p:ext uri="{D42A27DB-BD31-4B8C-83A1-F6EECF244321}">
                <p14:modId xmlns:p14="http://schemas.microsoft.com/office/powerpoint/2010/main" val="1323847508"/>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7EE0D2-103C-79B3-700C-764DE1408419}"/>
              </a:ext>
            </a:extLst>
          </p:cNvPr>
          <p:cNvSpPr>
            <a:spLocks noGrp="1"/>
          </p:cNvSpPr>
          <p:nvPr>
            <p:ph type="title"/>
          </p:nvPr>
        </p:nvSpPr>
        <p:spPr>
          <a:xfrm>
            <a:off x="341304" y="816077"/>
            <a:ext cx="4543023" cy="2741631"/>
          </a:xfrm>
        </p:spPr>
        <p:txBody>
          <a:bodyPr vert="horz" lIns="91440" tIns="45720" rIns="91440" bIns="45720" rtlCol="0" anchor="b">
            <a:normAutofit/>
          </a:bodyPr>
          <a:lstStyle/>
          <a:p>
            <a:pPr algn="l" defTabSz="914400">
              <a:lnSpc>
                <a:spcPct val="90000"/>
              </a:lnSpc>
            </a:pPr>
            <a:r>
              <a:rPr lang="en-US" sz="4200" kern="1200" dirty="0">
                <a:solidFill>
                  <a:schemeClr val="tx1"/>
                </a:solidFill>
                <a:latin typeface="Amasis MT Pro Black" panose="02040A04050005020304" pitchFamily="18" charset="0"/>
              </a:rPr>
              <a:t>Essential Question</a:t>
            </a:r>
          </a:p>
        </p:txBody>
      </p:sp>
      <p:sp>
        <p:nvSpPr>
          <p:cNvPr id="2064" name="Rectangle 2063">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9144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Rectangle 2065">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022220"/>
            <a:ext cx="611504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8" name="Rectangle 2067">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9190104"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65D67F7-0F3C-C759-66D5-028974C8D65B}"/>
              </a:ext>
            </a:extLst>
          </p:cNvPr>
          <p:cNvSpPr>
            <a:spLocks noGrp="1"/>
          </p:cNvSpPr>
          <p:nvPr>
            <p:ph idx="1"/>
          </p:nvPr>
        </p:nvSpPr>
        <p:spPr>
          <a:xfrm>
            <a:off x="204172" y="4178710"/>
            <a:ext cx="4680154" cy="2487561"/>
          </a:xfrm>
        </p:spPr>
        <p:txBody>
          <a:bodyPr vert="horz" lIns="91440" tIns="45720" rIns="91440" bIns="45720" rtlCol="0" anchor="t">
            <a:normAutofit/>
          </a:bodyPr>
          <a:lstStyle/>
          <a:p>
            <a:pPr marL="0" indent="0" defTabSz="914400">
              <a:lnSpc>
                <a:spcPct val="90000"/>
              </a:lnSpc>
              <a:spcBef>
                <a:spcPts val="1000"/>
              </a:spcBef>
              <a:buNone/>
            </a:pPr>
            <a:r>
              <a:rPr lang="en-US" kern="1200" dirty="0">
                <a:solidFill>
                  <a:srgbClr val="FFFFFF"/>
                </a:solidFill>
                <a:latin typeface="Amasis MT Pro" panose="02040504050005020304" pitchFamily="18" charset="0"/>
              </a:rPr>
              <a:t>How does the digestive system break down food and absorb nutrients to help our body function?</a:t>
            </a:r>
          </a:p>
        </p:txBody>
      </p:sp>
      <p:pic>
        <p:nvPicPr>
          <p:cNvPr id="2050" name="Picture 2">
            <a:extLst>
              <a:ext uri="{FF2B5EF4-FFF2-40B4-BE49-F238E27FC236}">
                <a16:creationId xmlns:a16="http://schemas.microsoft.com/office/drawing/2014/main" id="{4AA336B4-2528-8372-E251-274898CCE78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30430" y="1303867"/>
            <a:ext cx="3872266" cy="3872266"/>
          </a:xfrm>
          <a:prstGeom prst="rect">
            <a:avLst/>
          </a:prstGeom>
          <a:noFill/>
          <a:extLst>
            <a:ext uri="{909E8E84-426E-40DD-AFC4-6F175D3DCCD1}">
              <a14:hiddenFill xmlns:a14="http://schemas.microsoft.com/office/drawing/2010/main">
                <a:solidFill>
                  <a:srgbClr val="FFFFFF"/>
                </a:solidFill>
              </a14:hiddenFill>
            </a:ext>
          </a:extLst>
        </p:spPr>
      </p:pic>
      <p:sp>
        <p:nvSpPr>
          <p:cNvPr id="2070" name="Rectangle 2069">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9143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CF4EA1-B190-6E7C-8192-CFCCF42AA9A5}"/>
              </a:ext>
            </a:extLst>
          </p:cNvPr>
          <p:cNvSpPr txBox="1"/>
          <p:nvPr/>
        </p:nvSpPr>
        <p:spPr>
          <a:xfrm>
            <a:off x="4928357" y="4753797"/>
            <a:ext cx="3872266" cy="430887"/>
          </a:xfrm>
          <a:prstGeom prst="rect">
            <a:avLst/>
          </a:prstGeom>
          <a:noFill/>
        </p:spPr>
        <p:txBody>
          <a:bodyPr wrap="square">
            <a:spAutoFit/>
          </a:bodyPr>
          <a:lstStyle/>
          <a:p>
            <a:r>
              <a:rPr lang="en-US" sz="1100" dirty="0">
                <a:hlinkClick r:id="rId3"/>
              </a:rPr>
              <a:t>doctors-checkup-stomach-man-examine-organ-by-magnifying-glass-make-diagnosis_284092-2246.jpg (626×626)</a:t>
            </a:r>
            <a:endParaRPr lang="en-US" sz="1100" dirty="0"/>
          </a:p>
        </p:txBody>
      </p:sp>
    </p:spTree>
    <p:extLst>
      <p:ext uri="{BB962C8B-B14F-4D97-AF65-F5344CB8AC3E}">
        <p14:creationId xmlns:p14="http://schemas.microsoft.com/office/powerpoint/2010/main" val="304032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Human Digestive System Diagram, Vector Illustration in Simple Black and ...">
            <a:extLst>
              <a:ext uri="{FF2B5EF4-FFF2-40B4-BE49-F238E27FC236}">
                <a16:creationId xmlns:a16="http://schemas.microsoft.com/office/drawing/2014/main" id="{02581919-41BB-67D3-A4C9-24D68745E0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637" r="7855" b="7096"/>
          <a:stretch/>
        </p:blipFill>
        <p:spPr bwMode="auto">
          <a:xfrm>
            <a:off x="304800" y="334297"/>
            <a:ext cx="4267200" cy="542740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7241C27-1D66-03D3-7FCA-0DEF2D65F2D1}"/>
              </a:ext>
            </a:extLst>
          </p:cNvPr>
          <p:cNvSpPr>
            <a:spLocks noGrp="1"/>
          </p:cNvSpPr>
          <p:nvPr>
            <p:ph idx="1"/>
          </p:nvPr>
        </p:nvSpPr>
        <p:spPr>
          <a:xfrm>
            <a:off x="4503174" y="711018"/>
            <a:ext cx="4035317" cy="4535918"/>
          </a:xfrm>
        </p:spPr>
        <p:txBody>
          <a:bodyPr anchor="t">
            <a:normAutofit/>
          </a:bodyPr>
          <a:lstStyle/>
          <a:p>
            <a:pPr algn="just"/>
            <a:r>
              <a:rPr lang="en-US" sz="2000" dirty="0">
                <a:latin typeface="Amasis MT Pro" panose="02040504050005020304" pitchFamily="18" charset="0"/>
              </a:rPr>
              <a:t>The </a:t>
            </a:r>
            <a:r>
              <a:rPr lang="en-US" sz="2000" b="1" dirty="0">
                <a:latin typeface="Amasis MT Pro" panose="02040504050005020304" pitchFamily="18" charset="0"/>
              </a:rPr>
              <a:t>DIGESTIVE SYSTEM </a:t>
            </a:r>
            <a:r>
              <a:rPr lang="en-US" sz="2000" dirty="0">
                <a:latin typeface="Amasis MT Pro" panose="02040504050005020304" pitchFamily="18" charset="0"/>
              </a:rPr>
              <a:t>helps break down food so the body can use it for energy and growth. In the small intestine, nutrients from food mix with the blood and travel to different parts of the body. These nutrients help you stay strong, grow, and stay healthy. Whatever the body doesn’t need is removed as waste. The digestive system is important because it gives your body the fuel it needs to work properly!</a:t>
            </a:r>
          </a:p>
        </p:txBody>
      </p:sp>
      <p:grpSp>
        <p:nvGrpSpPr>
          <p:cNvPr id="9" name="Group 8">
            <a:extLst>
              <a:ext uri="{FF2B5EF4-FFF2-40B4-BE49-F238E27FC236}">
                <a16:creationId xmlns:a16="http://schemas.microsoft.com/office/drawing/2014/main" id="{16C73AF9-0D33-5C66-5D79-0D0129904B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68" y="6737718"/>
            <a:ext cx="9155399" cy="123363"/>
            <a:chOff x="-5025" y="6737718"/>
            <a:chExt cx="12207200" cy="123363"/>
          </a:xfrm>
        </p:grpSpPr>
        <p:sp>
          <p:nvSpPr>
            <p:cNvPr id="10" name="Rectangle 9">
              <a:extLst>
                <a:ext uri="{FF2B5EF4-FFF2-40B4-BE49-F238E27FC236}">
                  <a16:creationId xmlns:a16="http://schemas.microsoft.com/office/drawing/2014/main" id="{ED96FD6F-5EE9-36C7-C200-3111EF6D0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A39BB2-02C1-8A8B-8021-68446E0474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2DBEFF79-A4CB-0392-2E30-44B9431A31BC}"/>
              </a:ext>
            </a:extLst>
          </p:cNvPr>
          <p:cNvSpPr txBox="1"/>
          <p:nvPr/>
        </p:nvSpPr>
        <p:spPr>
          <a:xfrm>
            <a:off x="473537" y="5466339"/>
            <a:ext cx="4344269" cy="400110"/>
          </a:xfrm>
          <a:prstGeom prst="rect">
            <a:avLst/>
          </a:prstGeom>
          <a:noFill/>
        </p:spPr>
        <p:txBody>
          <a:bodyPr wrap="square">
            <a:spAutoFit/>
          </a:bodyPr>
          <a:lstStyle/>
          <a:p>
            <a:pPr algn="ctr"/>
            <a:r>
              <a:rPr lang="en-US" sz="1000" dirty="0">
                <a:hlinkClick r:id="rId3"/>
              </a:rPr>
              <a:t>human-digestive-system-diagram-vector-illustration-simple-black-white-outline-health-medical-human-digestive-system-295399360.jpg (1600×1690)</a:t>
            </a:r>
            <a:endParaRPr lang="en-US" sz="1000" dirty="0"/>
          </a:p>
        </p:txBody>
      </p:sp>
    </p:spTree>
    <p:extLst>
      <p:ext uri="{BB962C8B-B14F-4D97-AF65-F5344CB8AC3E}">
        <p14:creationId xmlns:p14="http://schemas.microsoft.com/office/powerpoint/2010/main" val="287751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6EAFBB7C-BA65-4034-8F52-32E6C514E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1555"/>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9D56ACA-1E9F-4685-8853-D3A4777AC0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55"/>
            <a:ext cx="9144000" cy="6858000"/>
          </a:xfrm>
          <a:custGeom>
            <a:avLst/>
            <a:gdLst>
              <a:gd name="connsiteX0" fmla="*/ 3847754 w 12192000"/>
              <a:gd name="connsiteY0" fmla="*/ 5 h 6858000"/>
              <a:gd name="connsiteX1" fmla="*/ 3847754 w 12192000"/>
              <a:gd name="connsiteY1" fmla="*/ 4197373 h 6858000"/>
              <a:gd name="connsiteX2" fmla="*/ 4423416 w 12192000"/>
              <a:gd name="connsiteY2" fmla="*/ 4197373 h 6858000"/>
              <a:gd name="connsiteX3" fmla="*/ 4430942 w 12192000"/>
              <a:gd name="connsiteY3" fmla="*/ 4172627 h 6858000"/>
              <a:gd name="connsiteX4" fmla="*/ 4570893 w 12192000"/>
              <a:gd name="connsiteY4" fmla="*/ 4067350 h 6858000"/>
              <a:gd name="connsiteX5" fmla="*/ 5082240 w 12192000"/>
              <a:gd name="connsiteY5" fmla="*/ 4000508 h 6858000"/>
              <a:gd name="connsiteX6" fmla="*/ 5767374 w 12192000"/>
              <a:gd name="connsiteY6" fmla="*/ 3903586 h 6858000"/>
              <a:gd name="connsiteX7" fmla="*/ 6455849 w 12192000"/>
              <a:gd name="connsiteY7" fmla="*/ 3820032 h 6858000"/>
              <a:gd name="connsiteX8" fmla="*/ 7144325 w 12192000"/>
              <a:gd name="connsiteY8" fmla="*/ 3820032 h 6858000"/>
              <a:gd name="connsiteX9" fmla="*/ 7341512 w 12192000"/>
              <a:gd name="connsiteY9" fmla="*/ 3826717 h 6858000"/>
              <a:gd name="connsiteX10" fmla="*/ 7344854 w 12192000"/>
              <a:gd name="connsiteY10" fmla="*/ 3826717 h 6858000"/>
              <a:gd name="connsiteX11" fmla="*/ 7534641 w 12192000"/>
              <a:gd name="connsiteY11" fmla="*/ 3832816 h 6858000"/>
              <a:gd name="connsiteX12" fmla="*/ 7534641 w 12192000"/>
              <a:gd name="connsiteY12" fmla="*/ 5 h 6858000"/>
              <a:gd name="connsiteX13" fmla="*/ 3728859 w 12192000"/>
              <a:gd name="connsiteY13" fmla="*/ 0 h 6858000"/>
              <a:gd name="connsiteX14" fmla="*/ 12192000 w 12192000"/>
              <a:gd name="connsiteY14" fmla="*/ 0 h 6858000"/>
              <a:gd name="connsiteX15" fmla="*/ 12192000 w 12192000"/>
              <a:gd name="connsiteY15" fmla="*/ 1 h 6858000"/>
              <a:gd name="connsiteX16" fmla="*/ 7653538 w 12192000"/>
              <a:gd name="connsiteY16" fmla="*/ 1 h 6858000"/>
              <a:gd name="connsiteX17" fmla="*/ 7653538 w 12192000"/>
              <a:gd name="connsiteY17" fmla="*/ 3836633 h 6858000"/>
              <a:gd name="connsiteX18" fmla="*/ 7773901 w 12192000"/>
              <a:gd name="connsiteY18" fmla="*/ 3840500 h 6858000"/>
              <a:gd name="connsiteX19" fmla="*/ 8200440 w 12192000"/>
              <a:gd name="connsiteY19" fmla="*/ 3856793 h 6858000"/>
              <a:gd name="connsiteX20" fmla="*/ 8517940 w 12192000"/>
              <a:gd name="connsiteY20" fmla="*/ 3860135 h 6858000"/>
              <a:gd name="connsiteX21" fmla="*/ 9206418 w 12192000"/>
              <a:gd name="connsiteY21" fmla="*/ 3863477 h 6858000"/>
              <a:gd name="connsiteX22" fmla="*/ 9891553 w 12192000"/>
              <a:gd name="connsiteY22" fmla="*/ 3850108 h 6858000"/>
              <a:gd name="connsiteX23" fmla="*/ 10586714 w 12192000"/>
              <a:gd name="connsiteY23" fmla="*/ 3810003 h 6858000"/>
              <a:gd name="connsiteX24" fmla="*/ 11271848 w 12192000"/>
              <a:gd name="connsiteY24" fmla="*/ 3756529 h 6858000"/>
              <a:gd name="connsiteX25" fmla="*/ 11709667 w 12192000"/>
              <a:gd name="connsiteY25" fmla="*/ 3636212 h 6858000"/>
              <a:gd name="connsiteX26" fmla="*/ 12184248 w 12192000"/>
              <a:gd name="connsiteY26" fmla="*/ 3429001 h 6858000"/>
              <a:gd name="connsiteX27" fmla="*/ 12192000 w 12192000"/>
              <a:gd name="connsiteY27" fmla="*/ 3437173 h 6858000"/>
              <a:gd name="connsiteX28" fmla="*/ 12192000 w 12192000"/>
              <a:gd name="connsiteY28" fmla="*/ 6858000 h 6858000"/>
              <a:gd name="connsiteX29" fmla="*/ 0 w 12192000"/>
              <a:gd name="connsiteY29" fmla="*/ 6858000 h 6858000"/>
              <a:gd name="connsiteX30" fmla="*/ 0 w 12192000"/>
              <a:gd name="connsiteY30" fmla="*/ 6857989 h 6858000"/>
              <a:gd name="connsiteX31" fmla="*/ 6542821 w 12192000"/>
              <a:gd name="connsiteY31" fmla="*/ 6857989 h 6858000"/>
              <a:gd name="connsiteX32" fmla="*/ 6553813 w 12192000"/>
              <a:gd name="connsiteY32" fmla="*/ 6856417 h 6858000"/>
              <a:gd name="connsiteX33" fmla="*/ 6836849 w 12192000"/>
              <a:gd name="connsiteY33" fmla="*/ 6797865 h 6858000"/>
              <a:gd name="connsiteX34" fmla="*/ 5951187 w 12192000"/>
              <a:gd name="connsiteY34" fmla="*/ 6644126 h 6858000"/>
              <a:gd name="connsiteX35" fmla="*/ 6001320 w 12192000"/>
              <a:gd name="connsiteY35" fmla="*/ 6624073 h 6858000"/>
              <a:gd name="connsiteX36" fmla="*/ 5904397 w 12192000"/>
              <a:gd name="connsiteY36" fmla="*/ 6543863 h 6858000"/>
              <a:gd name="connsiteX37" fmla="*/ 5506684 w 12192000"/>
              <a:gd name="connsiteY37" fmla="*/ 6416862 h 6858000"/>
              <a:gd name="connsiteX38" fmla="*/ 6001320 w 12192000"/>
              <a:gd name="connsiteY38" fmla="*/ 6202967 h 6858000"/>
              <a:gd name="connsiteX39" fmla="*/ 5443186 w 12192000"/>
              <a:gd name="connsiteY39" fmla="*/ 5912202 h 6858000"/>
              <a:gd name="connsiteX40" fmla="*/ 5159104 w 12192000"/>
              <a:gd name="connsiteY40" fmla="*/ 5842017 h 6858000"/>
              <a:gd name="connsiteX41" fmla="*/ 6094899 w 12192000"/>
              <a:gd name="connsiteY41" fmla="*/ 5477726 h 6858000"/>
              <a:gd name="connsiteX42" fmla="*/ 4577576 w 12192000"/>
              <a:gd name="connsiteY42" fmla="*/ 5297251 h 6858000"/>
              <a:gd name="connsiteX43" fmla="*/ 4701234 w 12192000"/>
              <a:gd name="connsiteY43" fmla="*/ 5223724 h 6858000"/>
              <a:gd name="connsiteX44" fmla="*/ 5643712 w 12192000"/>
              <a:gd name="connsiteY44" fmla="*/ 5243777 h 6858000"/>
              <a:gd name="connsiteX45" fmla="*/ 5800793 w 12192000"/>
              <a:gd name="connsiteY45" fmla="*/ 5186961 h 6858000"/>
              <a:gd name="connsiteX46" fmla="*/ 5643712 w 12192000"/>
              <a:gd name="connsiteY46" fmla="*/ 5096724 h 6858000"/>
              <a:gd name="connsiteX47" fmla="*/ 5032104 w 12192000"/>
              <a:gd name="connsiteY47" fmla="*/ 5029881 h 6858000"/>
              <a:gd name="connsiteX48" fmla="*/ 4871682 w 12192000"/>
              <a:gd name="connsiteY48" fmla="*/ 4879485 h 6858000"/>
              <a:gd name="connsiteX49" fmla="*/ 4600971 w 12192000"/>
              <a:gd name="connsiteY49" fmla="*/ 4705695 h 6858000"/>
              <a:gd name="connsiteX50" fmla="*/ 4788128 w 12192000"/>
              <a:gd name="connsiteY50" fmla="*/ 4561984 h 6858000"/>
              <a:gd name="connsiteX51" fmla="*/ 4483995 w 12192000"/>
              <a:gd name="connsiteY51" fmla="*/ 4348088 h 6858000"/>
              <a:gd name="connsiteX52" fmla="*/ 4460097 w 12192000"/>
              <a:gd name="connsiteY52" fmla="*/ 4316252 h 6858000"/>
              <a:gd name="connsiteX53" fmla="*/ 0 w 12192000"/>
              <a:gd name="connsiteY53" fmla="*/ 4316252 h 6858000"/>
              <a:gd name="connsiteX54" fmla="*/ 0 w 12192000"/>
              <a:gd name="connsiteY54" fmla="*/ 4197368 h 6858000"/>
              <a:gd name="connsiteX55" fmla="*/ 3728859 w 12192000"/>
              <a:gd name="connsiteY55" fmla="*/ 41973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6858000">
                <a:moveTo>
                  <a:pt x="3847754" y="5"/>
                </a:moveTo>
                <a:lnTo>
                  <a:pt x="3847754" y="4197373"/>
                </a:lnTo>
                <a:lnTo>
                  <a:pt x="4423416" y="4197373"/>
                </a:lnTo>
                <a:lnTo>
                  <a:pt x="4430942" y="4172627"/>
                </a:lnTo>
                <a:cubicBezTo>
                  <a:pt x="4453920" y="4128344"/>
                  <a:pt x="4509064" y="4095758"/>
                  <a:pt x="4570893" y="4067350"/>
                </a:cubicBezTo>
                <a:cubicBezTo>
                  <a:pt x="4731315" y="3997165"/>
                  <a:pt x="4908447" y="4013876"/>
                  <a:pt x="5082240" y="4000508"/>
                </a:cubicBezTo>
                <a:cubicBezTo>
                  <a:pt x="5312846" y="3970428"/>
                  <a:pt x="5533424" y="3900244"/>
                  <a:pt x="5767374" y="3903586"/>
                </a:cubicBezTo>
                <a:cubicBezTo>
                  <a:pt x="5987953" y="3833401"/>
                  <a:pt x="6231927" y="3910270"/>
                  <a:pt x="6455849" y="3820032"/>
                </a:cubicBezTo>
                <a:cubicBezTo>
                  <a:pt x="6683114" y="3820032"/>
                  <a:pt x="6913720" y="3820032"/>
                  <a:pt x="7144325" y="3820032"/>
                </a:cubicBezTo>
                <a:cubicBezTo>
                  <a:pt x="7211170" y="3823375"/>
                  <a:pt x="7274668" y="3823375"/>
                  <a:pt x="7341512" y="3826717"/>
                </a:cubicBezTo>
                <a:cubicBezTo>
                  <a:pt x="7341512" y="3826717"/>
                  <a:pt x="7344854" y="3826717"/>
                  <a:pt x="7344854" y="3826717"/>
                </a:cubicBezTo>
                <a:lnTo>
                  <a:pt x="7534641" y="3832816"/>
                </a:lnTo>
                <a:lnTo>
                  <a:pt x="7534641" y="5"/>
                </a:lnTo>
                <a:close/>
                <a:moveTo>
                  <a:pt x="3728859" y="0"/>
                </a:moveTo>
                <a:lnTo>
                  <a:pt x="12192000" y="0"/>
                </a:lnTo>
                <a:lnTo>
                  <a:pt x="12192000" y="1"/>
                </a:lnTo>
                <a:lnTo>
                  <a:pt x="7653538" y="1"/>
                </a:lnTo>
                <a:lnTo>
                  <a:pt x="7653538" y="3836633"/>
                </a:lnTo>
                <a:lnTo>
                  <a:pt x="7773901" y="3840500"/>
                </a:lnTo>
                <a:cubicBezTo>
                  <a:pt x="7916359" y="3845096"/>
                  <a:pt x="8058399" y="3850109"/>
                  <a:pt x="8200440" y="3856793"/>
                </a:cubicBezTo>
                <a:cubicBezTo>
                  <a:pt x="8307387" y="3856793"/>
                  <a:pt x="8410993" y="3860135"/>
                  <a:pt x="8517940" y="3860135"/>
                </a:cubicBezTo>
                <a:cubicBezTo>
                  <a:pt x="8745205" y="3876845"/>
                  <a:pt x="8975812" y="3886871"/>
                  <a:pt x="9206418" y="3863477"/>
                </a:cubicBezTo>
                <a:cubicBezTo>
                  <a:pt x="9437024" y="3883530"/>
                  <a:pt x="9660946" y="3870162"/>
                  <a:pt x="9891553" y="3850108"/>
                </a:cubicBezTo>
                <a:cubicBezTo>
                  <a:pt x="10125500" y="3873504"/>
                  <a:pt x="10356108" y="3840082"/>
                  <a:pt x="10586714" y="3810003"/>
                </a:cubicBezTo>
                <a:cubicBezTo>
                  <a:pt x="10817321" y="3823372"/>
                  <a:pt x="11047927" y="3823372"/>
                  <a:pt x="11271848" y="3756529"/>
                </a:cubicBezTo>
                <a:cubicBezTo>
                  <a:pt x="11442298" y="3830056"/>
                  <a:pt x="11525851" y="3589423"/>
                  <a:pt x="11709667" y="3636212"/>
                </a:cubicBezTo>
                <a:cubicBezTo>
                  <a:pt x="11893484" y="3686345"/>
                  <a:pt x="12023827" y="3495843"/>
                  <a:pt x="12184248" y="3429001"/>
                </a:cubicBezTo>
                <a:lnTo>
                  <a:pt x="12192000" y="3437173"/>
                </a:lnTo>
                <a:lnTo>
                  <a:pt x="12192000" y="6858000"/>
                </a:lnTo>
                <a:lnTo>
                  <a:pt x="0" y="6858000"/>
                </a:lnTo>
                <a:lnTo>
                  <a:pt x="0" y="6857989"/>
                </a:lnTo>
                <a:lnTo>
                  <a:pt x="6542821" y="6857989"/>
                </a:lnTo>
                <a:lnTo>
                  <a:pt x="6553813" y="6856417"/>
                </a:lnTo>
                <a:cubicBezTo>
                  <a:pt x="6636844" y="6844080"/>
                  <a:pt x="6761651" y="6822931"/>
                  <a:pt x="6836849" y="6797865"/>
                </a:cubicBezTo>
                <a:cubicBezTo>
                  <a:pt x="6663059" y="6794522"/>
                  <a:pt x="5977924" y="6667523"/>
                  <a:pt x="5951187" y="6644126"/>
                </a:cubicBezTo>
                <a:cubicBezTo>
                  <a:pt x="5964556" y="6637442"/>
                  <a:pt x="5984611" y="6630759"/>
                  <a:pt x="6001320" y="6624073"/>
                </a:cubicBezTo>
                <a:cubicBezTo>
                  <a:pt x="5964556" y="6604022"/>
                  <a:pt x="5934477" y="6580627"/>
                  <a:pt x="5904397" y="6543863"/>
                </a:cubicBezTo>
                <a:cubicBezTo>
                  <a:pt x="5807476" y="6420205"/>
                  <a:pt x="5643712" y="6463653"/>
                  <a:pt x="5506684" y="6416862"/>
                </a:cubicBezTo>
                <a:cubicBezTo>
                  <a:pt x="5593580" y="6156177"/>
                  <a:pt x="5824187" y="6253098"/>
                  <a:pt x="6001320" y="6202967"/>
                </a:cubicBezTo>
                <a:cubicBezTo>
                  <a:pt x="5536764" y="6049228"/>
                  <a:pt x="5627001" y="5969017"/>
                  <a:pt x="5443186" y="5912202"/>
                </a:cubicBezTo>
                <a:cubicBezTo>
                  <a:pt x="5212579" y="5842017"/>
                  <a:pt x="5159104" y="5842017"/>
                  <a:pt x="5159104" y="5842017"/>
                </a:cubicBezTo>
                <a:cubicBezTo>
                  <a:pt x="5429816" y="5628122"/>
                  <a:pt x="5754003" y="5858729"/>
                  <a:pt x="6094899" y="5477726"/>
                </a:cubicBezTo>
                <a:cubicBezTo>
                  <a:pt x="5767371" y="5424253"/>
                  <a:pt x="4788128" y="5397515"/>
                  <a:pt x="4577576" y="5297251"/>
                </a:cubicBezTo>
                <a:cubicBezTo>
                  <a:pt x="4657786" y="5334014"/>
                  <a:pt x="4664471" y="5223724"/>
                  <a:pt x="4701234" y="5223724"/>
                </a:cubicBezTo>
                <a:cubicBezTo>
                  <a:pt x="5012051" y="5220383"/>
                  <a:pt x="5329552" y="5283884"/>
                  <a:pt x="5643712" y="5243777"/>
                </a:cubicBezTo>
                <a:cubicBezTo>
                  <a:pt x="5700528" y="5240436"/>
                  <a:pt x="5790766" y="5270513"/>
                  <a:pt x="5800793" y="5186961"/>
                </a:cubicBezTo>
                <a:cubicBezTo>
                  <a:pt x="5810818" y="5083355"/>
                  <a:pt x="5693843" y="5106750"/>
                  <a:pt x="5643712" y="5096724"/>
                </a:cubicBezTo>
                <a:cubicBezTo>
                  <a:pt x="5439842" y="5063302"/>
                  <a:pt x="5239316" y="5049935"/>
                  <a:pt x="5032104" y="5029881"/>
                </a:cubicBezTo>
                <a:cubicBezTo>
                  <a:pt x="4945209" y="5019854"/>
                  <a:pt x="4838261" y="5039907"/>
                  <a:pt x="4871682" y="4879485"/>
                </a:cubicBezTo>
                <a:cubicBezTo>
                  <a:pt x="4844944" y="4725749"/>
                  <a:pt x="4684523" y="4779222"/>
                  <a:pt x="4600971" y="4705695"/>
                </a:cubicBezTo>
                <a:cubicBezTo>
                  <a:pt x="4641075" y="4618800"/>
                  <a:pt x="4754708" y="4678959"/>
                  <a:pt x="4788128" y="4561984"/>
                </a:cubicBezTo>
                <a:cubicBezTo>
                  <a:pt x="4627707" y="4598747"/>
                  <a:pt x="4644418" y="4344747"/>
                  <a:pt x="4483995" y="4348088"/>
                </a:cubicBezTo>
                <a:lnTo>
                  <a:pt x="4460097" y="4316252"/>
                </a:lnTo>
                <a:lnTo>
                  <a:pt x="0" y="4316252"/>
                </a:lnTo>
                <a:lnTo>
                  <a:pt x="0" y="4197368"/>
                </a:lnTo>
                <a:lnTo>
                  <a:pt x="3728859" y="4197368"/>
                </a:ln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5" name="TextBox 4">
            <a:extLst>
              <a:ext uri="{FF2B5EF4-FFF2-40B4-BE49-F238E27FC236}">
                <a16:creationId xmlns:a16="http://schemas.microsoft.com/office/drawing/2014/main" id="{594DE81F-75F5-5C13-741C-44246B717201}"/>
              </a:ext>
            </a:extLst>
          </p:cNvPr>
          <p:cNvSpPr txBox="1"/>
          <p:nvPr/>
        </p:nvSpPr>
        <p:spPr>
          <a:xfrm>
            <a:off x="808702" y="5389734"/>
            <a:ext cx="7214421" cy="971737"/>
          </a:xfrm>
          <a:prstGeom prst="rect">
            <a:avLst/>
          </a:prstGeom>
        </p:spPr>
        <p:txBody>
          <a:bodyPr vert="horz" lIns="91440" tIns="45720" rIns="91440" bIns="45720" rtlCol="0">
            <a:normAutofit/>
          </a:bodyPr>
          <a:lstStyle/>
          <a:p>
            <a:pPr defTabSz="914400">
              <a:lnSpc>
                <a:spcPct val="90000"/>
              </a:lnSpc>
              <a:spcBef>
                <a:spcPts val="1000"/>
              </a:spcBef>
              <a:spcAft>
                <a:spcPts val="600"/>
              </a:spcAft>
            </a:pPr>
            <a:r>
              <a:rPr lang="en-US" sz="3200" b="1" dirty="0">
                <a:latin typeface="Amasis MT Pro" panose="02040504050005020304" pitchFamily="18" charset="0"/>
              </a:rPr>
              <a:t>5. Large Intestine</a:t>
            </a:r>
            <a:r>
              <a:rPr lang="en-US" sz="3200" dirty="0">
                <a:latin typeface="Amasis MT Pro" panose="02040504050005020304" pitchFamily="18" charset="0"/>
              </a:rPr>
              <a:t> – Absorbs water, removes waste</a:t>
            </a:r>
          </a:p>
        </p:txBody>
      </p:sp>
      <p:sp>
        <p:nvSpPr>
          <p:cNvPr id="7" name="TextBox 6">
            <a:extLst>
              <a:ext uri="{FF2B5EF4-FFF2-40B4-BE49-F238E27FC236}">
                <a16:creationId xmlns:a16="http://schemas.microsoft.com/office/drawing/2014/main" id="{B7D90A0D-D349-747B-6E43-531A446765AD}"/>
              </a:ext>
            </a:extLst>
          </p:cNvPr>
          <p:cNvSpPr txBox="1"/>
          <p:nvPr/>
        </p:nvSpPr>
        <p:spPr>
          <a:xfrm>
            <a:off x="1534944" y="743242"/>
            <a:ext cx="5858914" cy="810081"/>
          </a:xfrm>
          <a:prstGeom prst="rect">
            <a:avLst/>
          </a:prstGeom>
        </p:spPr>
        <p:txBody>
          <a:bodyPr vert="horz" lIns="91440" tIns="45720" rIns="91440" bIns="45720" rtlCol="0" anchor="t">
            <a:normAutofit fontScale="92500" lnSpcReduction="20000"/>
          </a:bodyPr>
          <a:lstStyle/>
          <a:p>
            <a:pPr algn="ctr" defTabSz="914400">
              <a:lnSpc>
                <a:spcPct val="90000"/>
              </a:lnSpc>
              <a:spcBef>
                <a:spcPts val="1000"/>
              </a:spcBef>
            </a:pPr>
            <a:r>
              <a:rPr lang="en-US" sz="3200" i="1" kern="1200" dirty="0">
                <a:solidFill>
                  <a:schemeClr val="tx1"/>
                </a:solidFill>
                <a:latin typeface="Amasis MT Pro Black" panose="02040A04050005020304" pitchFamily="18" charset="0"/>
              </a:rPr>
              <a:t>The Digestive System: Organs and Functions</a:t>
            </a:r>
            <a:endParaRPr lang="en-US" sz="3200" kern="1200" dirty="0">
              <a:solidFill>
                <a:schemeClr val="tx1"/>
              </a:solidFill>
              <a:latin typeface="Amasis MT Pro Black" panose="02040A04050005020304" pitchFamily="18" charset="0"/>
            </a:endParaRPr>
          </a:p>
        </p:txBody>
      </p:sp>
      <p:sp>
        <p:nvSpPr>
          <p:cNvPr id="9" name="TextBox 8">
            <a:extLst>
              <a:ext uri="{FF2B5EF4-FFF2-40B4-BE49-F238E27FC236}">
                <a16:creationId xmlns:a16="http://schemas.microsoft.com/office/drawing/2014/main" id="{3B59B51A-CE27-872A-2793-EF23FB9A1216}"/>
              </a:ext>
            </a:extLst>
          </p:cNvPr>
          <p:cNvSpPr txBox="1"/>
          <p:nvPr/>
        </p:nvSpPr>
        <p:spPr>
          <a:xfrm>
            <a:off x="796413" y="1740257"/>
            <a:ext cx="7462684" cy="1077218"/>
          </a:xfrm>
          <a:prstGeom prst="rect">
            <a:avLst/>
          </a:prstGeom>
          <a:noFill/>
        </p:spPr>
        <p:txBody>
          <a:bodyPr wrap="square">
            <a:spAutoFit/>
          </a:bodyPr>
          <a:lstStyle/>
          <a:p>
            <a:pPr>
              <a:spcAft>
                <a:spcPts val="600"/>
              </a:spcAft>
              <a:buFont typeface="+mj-lt"/>
              <a:buAutoNum type="arabicPeriod"/>
            </a:pPr>
            <a:r>
              <a:rPr lang="en-US" sz="3200" b="1" dirty="0">
                <a:latin typeface="Amasis MT Pro" panose="02040504050005020304" pitchFamily="18" charset="0"/>
              </a:rPr>
              <a:t>Mouth</a:t>
            </a:r>
            <a:r>
              <a:rPr lang="en-US" sz="3200" dirty="0">
                <a:latin typeface="Amasis MT Pro" panose="02040504050005020304" pitchFamily="18" charset="0"/>
              </a:rPr>
              <a:t> – Chews food, starts digestion with saliva</a:t>
            </a:r>
          </a:p>
        </p:txBody>
      </p:sp>
      <p:sp>
        <p:nvSpPr>
          <p:cNvPr id="11" name="TextBox 10">
            <a:extLst>
              <a:ext uri="{FF2B5EF4-FFF2-40B4-BE49-F238E27FC236}">
                <a16:creationId xmlns:a16="http://schemas.microsoft.com/office/drawing/2014/main" id="{463A2266-626A-8F14-F177-9D5412C35788}"/>
              </a:ext>
            </a:extLst>
          </p:cNvPr>
          <p:cNvSpPr txBox="1"/>
          <p:nvPr/>
        </p:nvSpPr>
        <p:spPr>
          <a:xfrm>
            <a:off x="796412" y="2740458"/>
            <a:ext cx="7344697" cy="584775"/>
          </a:xfrm>
          <a:prstGeom prst="rect">
            <a:avLst/>
          </a:prstGeom>
          <a:noFill/>
        </p:spPr>
        <p:txBody>
          <a:bodyPr wrap="square">
            <a:spAutoFit/>
          </a:bodyPr>
          <a:lstStyle/>
          <a:p>
            <a:pPr>
              <a:spcAft>
                <a:spcPts val="600"/>
              </a:spcAft>
            </a:pPr>
            <a:r>
              <a:rPr lang="en-US" sz="3200" b="1" dirty="0">
                <a:latin typeface="Amasis MT Pro" panose="02040504050005020304" pitchFamily="18" charset="0"/>
              </a:rPr>
              <a:t>2. Esophagus</a:t>
            </a:r>
            <a:r>
              <a:rPr lang="en-US" sz="3200" dirty="0">
                <a:latin typeface="Amasis MT Pro" panose="02040504050005020304" pitchFamily="18" charset="0"/>
              </a:rPr>
              <a:t> – Moves food to stomach</a:t>
            </a:r>
          </a:p>
        </p:txBody>
      </p:sp>
      <p:sp>
        <p:nvSpPr>
          <p:cNvPr id="13" name="TextBox 12">
            <a:extLst>
              <a:ext uri="{FF2B5EF4-FFF2-40B4-BE49-F238E27FC236}">
                <a16:creationId xmlns:a16="http://schemas.microsoft.com/office/drawing/2014/main" id="{FBCCD286-4EB9-7F67-7B06-5EDDC10D865E}"/>
              </a:ext>
            </a:extLst>
          </p:cNvPr>
          <p:cNvSpPr txBox="1"/>
          <p:nvPr/>
        </p:nvSpPr>
        <p:spPr>
          <a:xfrm>
            <a:off x="796412" y="3489480"/>
            <a:ext cx="7320115" cy="1077218"/>
          </a:xfrm>
          <a:prstGeom prst="rect">
            <a:avLst/>
          </a:prstGeom>
          <a:noFill/>
        </p:spPr>
        <p:txBody>
          <a:bodyPr wrap="square">
            <a:spAutoFit/>
          </a:bodyPr>
          <a:lstStyle/>
          <a:p>
            <a:pPr>
              <a:spcAft>
                <a:spcPts val="600"/>
              </a:spcAft>
            </a:pPr>
            <a:r>
              <a:rPr lang="en-US" sz="3200" b="1" dirty="0">
                <a:latin typeface="Amasis MT Pro" panose="02040504050005020304" pitchFamily="18" charset="0"/>
              </a:rPr>
              <a:t>3. Stomach</a:t>
            </a:r>
            <a:r>
              <a:rPr lang="en-US" sz="3200" dirty="0">
                <a:latin typeface="Amasis MT Pro" panose="02040504050005020304" pitchFamily="18" charset="0"/>
              </a:rPr>
              <a:t> – Breaks food down with acid and enzymes</a:t>
            </a:r>
          </a:p>
        </p:txBody>
      </p:sp>
      <p:sp>
        <p:nvSpPr>
          <p:cNvPr id="15" name="TextBox 14">
            <a:extLst>
              <a:ext uri="{FF2B5EF4-FFF2-40B4-BE49-F238E27FC236}">
                <a16:creationId xmlns:a16="http://schemas.microsoft.com/office/drawing/2014/main" id="{64890D2D-EA83-7090-91B8-A5721077D9AF}"/>
              </a:ext>
            </a:extLst>
          </p:cNvPr>
          <p:cNvSpPr txBox="1"/>
          <p:nvPr/>
        </p:nvSpPr>
        <p:spPr>
          <a:xfrm>
            <a:off x="808702" y="4638613"/>
            <a:ext cx="7320115" cy="584775"/>
          </a:xfrm>
          <a:prstGeom prst="rect">
            <a:avLst/>
          </a:prstGeom>
          <a:noFill/>
        </p:spPr>
        <p:txBody>
          <a:bodyPr wrap="square">
            <a:spAutoFit/>
          </a:bodyPr>
          <a:lstStyle/>
          <a:p>
            <a:pPr>
              <a:spcAft>
                <a:spcPts val="600"/>
              </a:spcAft>
            </a:pPr>
            <a:r>
              <a:rPr lang="en-US" sz="3200" b="1" dirty="0">
                <a:latin typeface="Amasis MT Pro" panose="02040504050005020304" pitchFamily="18" charset="0"/>
              </a:rPr>
              <a:t>4. Small Intestine</a:t>
            </a:r>
            <a:r>
              <a:rPr lang="en-US" sz="3200" dirty="0">
                <a:latin typeface="Amasis MT Pro" panose="02040504050005020304" pitchFamily="18" charset="0"/>
              </a:rPr>
              <a:t> – Absorbs nutrients</a:t>
            </a:r>
          </a:p>
        </p:txBody>
      </p:sp>
    </p:spTree>
    <p:extLst>
      <p:ext uri="{BB962C8B-B14F-4D97-AF65-F5344CB8AC3E}">
        <p14:creationId xmlns:p14="http://schemas.microsoft.com/office/powerpoint/2010/main" val="231043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latin typeface="Amasis MT Pro Black" panose="02040A04050005020304" pitchFamily="18" charset="0"/>
              </a:rPr>
              <a:t>Chew on This!</a:t>
            </a:r>
          </a:p>
        </p:txBody>
      </p:sp>
      <p:graphicFrame>
        <p:nvGraphicFramePr>
          <p:cNvPr id="9" name="Content Placeholder 2">
            <a:extLst>
              <a:ext uri="{FF2B5EF4-FFF2-40B4-BE49-F238E27FC236}">
                <a16:creationId xmlns:a16="http://schemas.microsoft.com/office/drawing/2014/main" id="{F042A019-E4DB-65C4-D0D1-906A24D408F2}"/>
              </a:ext>
            </a:extLst>
          </p:cNvPr>
          <p:cNvGraphicFramePr>
            <a:graphicFrameLocks noGrp="1"/>
          </p:cNvGraphicFramePr>
          <p:nvPr>
            <p:ph idx="1"/>
            <p:extLst>
              <p:ext uri="{D42A27DB-BD31-4B8C-83A1-F6EECF244321}">
                <p14:modId xmlns:p14="http://schemas.microsoft.com/office/powerpoint/2010/main" val="3653297593"/>
              </p:ext>
            </p:extLst>
          </p:nvPr>
        </p:nvGraphicFramePr>
        <p:xfrm>
          <a:off x="457200" y="1600201"/>
          <a:ext cx="8229600" cy="1646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70A28247-8830-E2E3-B84E-55BD3203A68B}"/>
              </a:ext>
            </a:extLst>
          </p:cNvPr>
          <p:cNvSpPr txBox="1"/>
          <p:nvPr/>
        </p:nvSpPr>
        <p:spPr>
          <a:xfrm rot="10800000" flipV="1">
            <a:off x="879987" y="4069340"/>
            <a:ext cx="7128387" cy="1200329"/>
          </a:xfrm>
          <a:prstGeom prst="rect">
            <a:avLst/>
          </a:prstGeom>
          <a:noFill/>
        </p:spPr>
        <p:txBody>
          <a:bodyPr wrap="square">
            <a:spAutoFit/>
          </a:bodyPr>
          <a:lstStyle/>
          <a:p>
            <a:pPr marL="571500" indent="-571500">
              <a:buFont typeface="Wingdings" panose="05000000000000000000" pitchFamily="2" charset="2"/>
              <a:buChar char="ü"/>
            </a:pPr>
            <a:r>
              <a:rPr lang="en-US" sz="3600" dirty="0"/>
              <a:t>Saliva starts breaking food down into simpler sugars!</a:t>
            </a:r>
          </a:p>
        </p:txBody>
      </p:sp>
      <p:sp>
        <p:nvSpPr>
          <p:cNvPr id="7" name="TextBox 6">
            <a:extLst>
              <a:ext uri="{FF2B5EF4-FFF2-40B4-BE49-F238E27FC236}">
                <a16:creationId xmlns:a16="http://schemas.microsoft.com/office/drawing/2014/main" id="{CA40BBAA-D0EF-29C4-344A-B1BE494B8349}"/>
              </a:ext>
            </a:extLst>
          </p:cNvPr>
          <p:cNvSpPr txBox="1"/>
          <p:nvPr/>
        </p:nvSpPr>
        <p:spPr>
          <a:xfrm>
            <a:off x="879987" y="3246792"/>
            <a:ext cx="7384026" cy="646331"/>
          </a:xfrm>
          <a:prstGeom prst="rect">
            <a:avLst/>
          </a:prstGeom>
          <a:noFill/>
        </p:spPr>
        <p:txBody>
          <a:bodyPr wrap="square">
            <a:spAutoFit/>
          </a:bodyPr>
          <a:lstStyle/>
          <a:p>
            <a:pPr marL="571500" indent="-571500">
              <a:buFont typeface="Wingdings" panose="05000000000000000000" pitchFamily="2" charset="2"/>
              <a:buChar char="Ø"/>
            </a:pPr>
            <a:r>
              <a:rPr lang="en-US" sz="3600" dirty="0"/>
              <a:t>How does the taste change? Why?</a:t>
            </a:r>
          </a:p>
        </p:txBody>
      </p:sp>
      <p:pic>
        <p:nvPicPr>
          <p:cNvPr id="3076" name="Picture 4">
            <a:extLst>
              <a:ext uri="{FF2B5EF4-FFF2-40B4-BE49-F238E27FC236}">
                <a16:creationId xmlns:a16="http://schemas.microsoft.com/office/drawing/2014/main" id="{6001EFAE-80A5-0C11-C206-95290F4F6C78}"/>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 y="4816451"/>
            <a:ext cx="1989929" cy="198992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031A1B6-C523-94BA-A54C-99D9D826215D}"/>
              </a:ext>
            </a:extLst>
          </p:cNvPr>
          <p:cNvSpPr txBox="1"/>
          <p:nvPr/>
        </p:nvSpPr>
        <p:spPr>
          <a:xfrm>
            <a:off x="1391265" y="6437048"/>
            <a:ext cx="4611328" cy="369332"/>
          </a:xfrm>
          <a:prstGeom prst="rect">
            <a:avLst/>
          </a:prstGeom>
          <a:noFill/>
        </p:spPr>
        <p:txBody>
          <a:bodyPr wrap="square">
            <a:spAutoFit/>
          </a:bodyPr>
          <a:lstStyle/>
          <a:p>
            <a:r>
              <a:rPr lang="en-US" dirty="0">
                <a:hlinkClick r:id="rId8"/>
              </a:rPr>
              <a:t>illustration-of-kid-with-biscuit.jpg (612×612)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9" grpId="0">
        <p:bldAsOne/>
      </p:bldGraphic>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39" name="Rectangle 8238">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1" name="Rectangle 8240">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43" name="Group 8242">
            <a:extLst>
              <a:ext uri="{FF2B5EF4-FFF2-40B4-BE49-F238E27FC236}">
                <a16:creationId xmlns:a16="http://schemas.microsoft.com/office/drawing/2014/main" id="{913B067F-3154-4968-A886-DF93A787E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8244" name="Oval 8243">
              <a:extLst>
                <a:ext uri="{FF2B5EF4-FFF2-40B4-BE49-F238E27FC236}">
                  <a16:creationId xmlns:a16="http://schemas.microsoft.com/office/drawing/2014/main" id="{97583D6C-C05B-47AB-8540-B2700B82A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5" name="Oval 8244">
              <a:extLst>
                <a:ext uri="{FF2B5EF4-FFF2-40B4-BE49-F238E27FC236}">
                  <a16:creationId xmlns:a16="http://schemas.microsoft.com/office/drawing/2014/main" id="{6501AD91-D973-4968-95E4-4C26CFDF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6" name="Oval 8245">
              <a:extLst>
                <a:ext uri="{FF2B5EF4-FFF2-40B4-BE49-F238E27FC236}">
                  <a16:creationId xmlns:a16="http://schemas.microsoft.com/office/drawing/2014/main" id="{5C165989-F5FE-4BB6-9817-E7828CB1D6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7" name="Oval 8246">
              <a:extLst>
                <a:ext uri="{FF2B5EF4-FFF2-40B4-BE49-F238E27FC236}">
                  <a16:creationId xmlns:a16="http://schemas.microsoft.com/office/drawing/2014/main" id="{6B0649CC-B912-4E82-BEA0-DA75ECB19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48" name="Oval 8247">
              <a:extLst>
                <a:ext uri="{FF2B5EF4-FFF2-40B4-BE49-F238E27FC236}">
                  <a16:creationId xmlns:a16="http://schemas.microsoft.com/office/drawing/2014/main" id="{6BA08C17-C9A5-4FA8-ABC4-44FB3B869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9" name="Oval 8248">
              <a:extLst>
                <a:ext uri="{FF2B5EF4-FFF2-40B4-BE49-F238E27FC236}">
                  <a16:creationId xmlns:a16="http://schemas.microsoft.com/office/drawing/2014/main" id="{70DEAC6C-553C-437E-BC17-D4495233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51" name="Rectangle 8250">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53" name="Group 8252">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8254" name="Straight Connector 8253">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255" name="Straight Connector 8254">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256" name="Straight Connector 8255">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257" name="Straight Connector 8256">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8259" name="Rectangle 8258">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61" name="Group 8260">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8262" name="Straight Connector 8261">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263" name="Straight Connector 8262">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264" name="Straight Connector 8263">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265" name="Straight Connector 8264">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A2D40FF-07DF-D387-749C-DFFBF7EB1FDB}"/>
              </a:ext>
            </a:extLst>
          </p:cNvPr>
          <p:cNvSpPr>
            <a:spLocks noGrp="1"/>
          </p:cNvSpPr>
          <p:nvPr>
            <p:ph type="title"/>
          </p:nvPr>
        </p:nvSpPr>
        <p:spPr>
          <a:xfrm>
            <a:off x="518094" y="3487083"/>
            <a:ext cx="2985773" cy="2129586"/>
          </a:xfrm>
          <a:noFill/>
        </p:spPr>
        <p:txBody>
          <a:bodyPr anchor="t">
            <a:normAutofit fontScale="90000"/>
          </a:bodyPr>
          <a:lstStyle/>
          <a:p>
            <a:pPr algn="l"/>
            <a:r>
              <a:rPr lang="en-US" sz="4200" dirty="0">
                <a:solidFill>
                  <a:schemeClr val="bg1"/>
                </a:solidFill>
              </a:rPr>
              <a:t>How Digestion Provides Energy?</a:t>
            </a:r>
          </a:p>
        </p:txBody>
      </p:sp>
      <p:pic>
        <p:nvPicPr>
          <p:cNvPr id="8195" name="Picture 3" descr="A cartoon of a child running&#10;&#10;AI-generated content may be incorrect.">
            <a:extLst>
              <a:ext uri="{FF2B5EF4-FFF2-40B4-BE49-F238E27FC236}">
                <a16:creationId xmlns:a16="http://schemas.microsoft.com/office/drawing/2014/main" id="{E61F3F5B-F50F-A623-D3DE-A2B84B9800C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8095" y="505936"/>
            <a:ext cx="8132299" cy="2602335"/>
          </a:xfrm>
          <a:prstGeom prst="rect">
            <a:avLst/>
          </a:prstGeom>
          <a:noFill/>
          <a:extLst>
            <a:ext uri="{909E8E84-426E-40DD-AFC4-6F175D3DCCD1}">
              <a14:hiddenFill xmlns:a14="http://schemas.microsoft.com/office/drawing/2010/main">
                <a:solidFill>
                  <a:srgbClr val="FFFFFF"/>
                </a:solidFill>
              </a14:hiddenFill>
            </a:ext>
          </a:extLst>
        </p:spPr>
      </p:pic>
      <p:grpSp>
        <p:nvGrpSpPr>
          <p:cNvPr id="8267" name="Group 8266">
            <a:extLst>
              <a:ext uri="{FF2B5EF4-FFF2-40B4-BE49-F238E27FC236}">
                <a16:creationId xmlns:a16="http://schemas.microsoft.com/office/drawing/2014/main" id="{1F4E1649-4D1F-4A91-AF97-A254BFDD52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7544" y="830625"/>
            <a:ext cx="304800" cy="322326"/>
            <a:chOff x="215328" y="-46937"/>
            <a:chExt cx="304800" cy="2773841"/>
          </a:xfrm>
        </p:grpSpPr>
        <p:cxnSp>
          <p:nvCxnSpPr>
            <p:cNvPr id="8268" name="Straight Connector 8267">
              <a:extLst>
                <a:ext uri="{FF2B5EF4-FFF2-40B4-BE49-F238E27FC236}">
                  <a16:creationId xmlns:a16="http://schemas.microsoft.com/office/drawing/2014/main" id="{FE483602-62F9-474D-9C9B-5EE4CD7671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69" name="Straight Connector 8268">
              <a:extLst>
                <a:ext uri="{FF2B5EF4-FFF2-40B4-BE49-F238E27FC236}">
                  <a16:creationId xmlns:a16="http://schemas.microsoft.com/office/drawing/2014/main" id="{DD7D1AC0-A6C7-40E3-9841-F34AC831A4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70" name="Straight Connector 8269">
              <a:extLst>
                <a:ext uri="{FF2B5EF4-FFF2-40B4-BE49-F238E27FC236}">
                  <a16:creationId xmlns:a16="http://schemas.microsoft.com/office/drawing/2014/main" id="{F951C4DD-7427-497D-9DE3-9D731D3F45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71" name="Straight Connector 8270">
              <a:extLst>
                <a:ext uri="{FF2B5EF4-FFF2-40B4-BE49-F238E27FC236}">
                  <a16:creationId xmlns:a16="http://schemas.microsoft.com/office/drawing/2014/main" id="{0EE18298-0BF5-4D7A-921A-2F4186E8D9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273" name="Oval 8272">
            <a:extLst>
              <a:ext uri="{FF2B5EF4-FFF2-40B4-BE49-F238E27FC236}">
                <a16:creationId xmlns:a16="http://schemas.microsoft.com/office/drawing/2014/main" id="{773AEA78-C03B-40B7-9D11-DC022119D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600000">
            <a:off x="7613133" y="4270841"/>
            <a:ext cx="1423414" cy="1897885"/>
          </a:xfrm>
          <a:prstGeom prst="ellipse">
            <a:avLst/>
          </a:prstGeom>
          <a:gradFill>
            <a:gsLst>
              <a:gs pos="0">
                <a:schemeClr val="tx2">
                  <a:lumMod val="75000"/>
                  <a:alpha val="10000"/>
                </a:schemeClr>
              </a:gs>
              <a:gs pos="100000">
                <a:schemeClr val="tx2">
                  <a:lumMod val="60000"/>
                  <a:lumOff val="4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275" name="Rectangle 1">
            <a:extLst>
              <a:ext uri="{FF2B5EF4-FFF2-40B4-BE49-F238E27FC236}">
                <a16:creationId xmlns:a16="http://schemas.microsoft.com/office/drawing/2014/main" id="{0B56C64D-47C9-EF83-01A5-90E3DF9ED655}"/>
              </a:ext>
            </a:extLst>
          </p:cNvPr>
          <p:cNvGraphicFramePr>
            <a:graphicFrameLocks noGrp="1"/>
          </p:cNvGraphicFramePr>
          <p:nvPr>
            <p:ph idx="1"/>
            <p:extLst>
              <p:ext uri="{D42A27DB-BD31-4B8C-83A1-F6EECF244321}">
                <p14:modId xmlns:p14="http://schemas.microsoft.com/office/powerpoint/2010/main" val="968825558"/>
              </p:ext>
            </p:extLst>
          </p:nvPr>
        </p:nvGraphicFramePr>
        <p:xfrm>
          <a:off x="3612500" y="3333284"/>
          <a:ext cx="4976124" cy="2841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626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5"/>
                                        </p:tgtEl>
                                        <p:attrNameLst>
                                          <p:attrName>style.visibility</p:attrName>
                                        </p:attrNameLst>
                                      </p:cBhvr>
                                      <p:to>
                                        <p:strVal val="visible"/>
                                      </p:to>
                                    </p:set>
                                    <p:animEffect transition="in" filter="fade">
                                      <p:cBhvr>
                                        <p:cTn id="14" dur="1000"/>
                                        <p:tgtEl>
                                          <p:spTgt spid="8195"/>
                                        </p:tgtEl>
                                      </p:cBhvr>
                                    </p:animEffect>
                                    <p:anim calcmode="lin" valueType="num">
                                      <p:cBhvr>
                                        <p:cTn id="15" dur="1000" fill="hold"/>
                                        <p:tgtEl>
                                          <p:spTgt spid="8195"/>
                                        </p:tgtEl>
                                        <p:attrNameLst>
                                          <p:attrName>ppt_x</p:attrName>
                                        </p:attrNameLst>
                                      </p:cBhvr>
                                      <p:tavLst>
                                        <p:tav tm="0">
                                          <p:val>
                                            <p:strVal val="#ppt_x"/>
                                          </p:val>
                                        </p:tav>
                                        <p:tav tm="100000">
                                          <p:val>
                                            <p:strVal val="#ppt_x"/>
                                          </p:val>
                                        </p:tav>
                                      </p:tavLst>
                                    </p:anim>
                                    <p:anim calcmode="lin" valueType="num">
                                      <p:cBhvr>
                                        <p:cTn id="16"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275"/>
                                        </p:tgtEl>
                                        <p:attrNameLst>
                                          <p:attrName>style.visibility</p:attrName>
                                        </p:attrNameLst>
                                      </p:cBhvr>
                                      <p:to>
                                        <p:strVal val="visible"/>
                                      </p:to>
                                    </p:set>
                                    <p:animEffect transition="in" filter="fade">
                                      <p:cBhvr>
                                        <p:cTn id="21" dur="1000"/>
                                        <p:tgtEl>
                                          <p:spTgt spid="8275"/>
                                        </p:tgtEl>
                                      </p:cBhvr>
                                    </p:animEffect>
                                    <p:anim calcmode="lin" valueType="num">
                                      <p:cBhvr>
                                        <p:cTn id="22" dur="1000" fill="hold"/>
                                        <p:tgtEl>
                                          <p:spTgt spid="8275"/>
                                        </p:tgtEl>
                                        <p:attrNameLst>
                                          <p:attrName>ppt_x</p:attrName>
                                        </p:attrNameLst>
                                      </p:cBhvr>
                                      <p:tavLst>
                                        <p:tav tm="0">
                                          <p:val>
                                            <p:strVal val="#ppt_x"/>
                                          </p:val>
                                        </p:tav>
                                        <p:tav tm="100000">
                                          <p:val>
                                            <p:strVal val="#ppt_x"/>
                                          </p:val>
                                        </p:tav>
                                      </p:tavLst>
                                    </p:anim>
                                    <p:anim calcmode="lin" valueType="num">
                                      <p:cBhvr>
                                        <p:cTn id="23" dur="1000" fill="hold"/>
                                        <p:tgtEl>
                                          <p:spTgt spid="82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27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9" name="Rectangle 6158">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0BDB8C-4DD4-48F9-040D-D37F071CA5E9}"/>
              </a:ext>
            </a:extLst>
          </p:cNvPr>
          <p:cNvSpPr>
            <a:spLocks noGrp="1"/>
          </p:cNvSpPr>
          <p:nvPr>
            <p:ph type="title"/>
          </p:nvPr>
        </p:nvSpPr>
        <p:spPr>
          <a:xfrm>
            <a:off x="4775595" y="728664"/>
            <a:ext cx="3738610" cy="3157080"/>
          </a:xfrm>
          <a:noFill/>
        </p:spPr>
        <p:txBody>
          <a:bodyPr vert="horz" lIns="91440" tIns="45720" rIns="91440" bIns="45720" rtlCol="0" anchor="b">
            <a:normAutofit/>
          </a:bodyPr>
          <a:lstStyle/>
          <a:p>
            <a:pPr algn="l" defTabSz="914400">
              <a:lnSpc>
                <a:spcPct val="90000"/>
              </a:lnSpc>
            </a:pPr>
            <a:r>
              <a:rPr lang="en-US" sz="3800" dirty="0">
                <a:hlinkClick r:id="rId2"/>
              </a:rPr>
              <a:t>Digestive System | The Dr. Binocs Show | Learn Videos For Kids</a:t>
            </a:r>
            <a:br>
              <a:rPr lang="en-US" sz="3800" dirty="0"/>
            </a:br>
            <a:endParaRPr lang="en-US" sz="3800" dirty="0"/>
          </a:p>
        </p:txBody>
      </p:sp>
      <p:pic>
        <p:nvPicPr>
          <p:cNvPr id="6146" name="Picture 2" descr="Human digestive system cartoon color 3D model - TurboSquid 1906702">
            <a:extLst>
              <a:ext uri="{FF2B5EF4-FFF2-40B4-BE49-F238E27FC236}">
                <a16:creationId xmlns:a16="http://schemas.microsoft.com/office/drawing/2014/main" id="{5BDA129C-AE68-3C29-4F91-9D801F5FE3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633" r="19690"/>
          <a:stretch/>
        </p:blipFill>
        <p:spPr bwMode="auto">
          <a:xfrm>
            <a:off x="20" y="10"/>
            <a:ext cx="4504114"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19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fade">
                                      <p:cBhvr>
                                        <p:cTn id="14" dur="1000"/>
                                        <p:tgtEl>
                                          <p:spTgt spid="6146"/>
                                        </p:tgtEl>
                                      </p:cBhvr>
                                    </p:animEffect>
                                    <p:anim calcmode="lin" valueType="num">
                                      <p:cBhvr>
                                        <p:cTn id="15" dur="1000" fill="hold"/>
                                        <p:tgtEl>
                                          <p:spTgt spid="6146"/>
                                        </p:tgtEl>
                                        <p:attrNameLst>
                                          <p:attrName>ppt_x</p:attrName>
                                        </p:attrNameLst>
                                      </p:cBhvr>
                                      <p:tavLst>
                                        <p:tav tm="0">
                                          <p:val>
                                            <p:strVal val="#ppt_x"/>
                                          </p:val>
                                        </p:tav>
                                        <p:tav tm="100000">
                                          <p:val>
                                            <p:strVal val="#ppt_x"/>
                                          </p:val>
                                        </p:tav>
                                      </p:tavLst>
                                    </p:anim>
                                    <p:anim calcmode="lin" valueType="num">
                                      <p:cBhvr>
                                        <p:cTn id="16"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210D79-D5D6-BB7E-6643-3C8E821353CB}"/>
              </a:ext>
            </a:extLst>
          </p:cNvPr>
          <p:cNvSpPr>
            <a:spLocks noGrp="1"/>
          </p:cNvSpPr>
          <p:nvPr>
            <p:ph type="title"/>
          </p:nvPr>
        </p:nvSpPr>
        <p:spPr>
          <a:xfrm>
            <a:off x="3810162" y="1076324"/>
            <a:ext cx="4704588" cy="1535051"/>
          </a:xfrm>
        </p:spPr>
        <p:txBody>
          <a:bodyPr vert="horz" lIns="91440" tIns="45720" rIns="91440" bIns="45720" rtlCol="0" anchor="b">
            <a:normAutofit/>
          </a:bodyPr>
          <a:lstStyle/>
          <a:p>
            <a:pPr algn="l" defTabSz="914400">
              <a:lnSpc>
                <a:spcPct val="90000"/>
              </a:lnSpc>
            </a:pPr>
            <a:r>
              <a:rPr lang="en-US" sz="4500"/>
              <a:t>Where does digestion begin?</a:t>
            </a:r>
          </a:p>
        </p:txBody>
      </p:sp>
      <p:pic>
        <p:nvPicPr>
          <p:cNvPr id="5" name="Picture 4" descr="Wood human figure">
            <a:extLst>
              <a:ext uri="{FF2B5EF4-FFF2-40B4-BE49-F238E27FC236}">
                <a16:creationId xmlns:a16="http://schemas.microsoft.com/office/drawing/2014/main" id="{C24F0761-3716-E43F-5E0D-CC26807F9540}"/>
              </a:ext>
            </a:extLst>
          </p:cNvPr>
          <p:cNvPicPr>
            <a:picLocks noChangeAspect="1"/>
          </p:cNvPicPr>
          <p:nvPr/>
        </p:nvPicPr>
        <p:blipFill>
          <a:blip r:embed="rId2"/>
          <a:srcRect l="8192" r="58919" b="-1"/>
          <a:stretch/>
        </p:blipFill>
        <p:spPr>
          <a:xfrm>
            <a:off x="20" y="10"/>
            <a:ext cx="3378973" cy="6857990"/>
          </a:xfrm>
          <a:prstGeom prst="rect">
            <a:avLst/>
          </a:prstGeom>
        </p:spPr>
      </p:pic>
      <p:sp>
        <p:nvSpPr>
          <p:cNvPr id="18"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79326" y="43196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4449" y="2935541"/>
            <a:ext cx="46634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Rectangle 1">
            <a:extLst>
              <a:ext uri="{FF2B5EF4-FFF2-40B4-BE49-F238E27FC236}">
                <a16:creationId xmlns:a16="http://schemas.microsoft.com/office/drawing/2014/main" id="{4DF12BF8-0199-BCE3-0C34-C4FCABD6804D}"/>
              </a:ext>
            </a:extLst>
          </p:cNvPr>
          <p:cNvSpPr>
            <a:spLocks noChangeArrowheads="1"/>
          </p:cNvSpPr>
          <p:nvPr/>
        </p:nvSpPr>
        <p:spPr bwMode="auto">
          <a:xfrm>
            <a:off x="3810162" y="3351276"/>
            <a:ext cx="4704588" cy="282568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228600" defTabSz="914400" fontAlgn="base">
              <a:lnSpc>
                <a:spcPct val="90000"/>
              </a:lnSpc>
              <a:spcBef>
                <a:spcPct val="0"/>
              </a:spcBef>
              <a:spcAft>
                <a:spcPts val="600"/>
              </a:spcAft>
              <a:buClrTx/>
              <a:buSzTx/>
              <a:buFont typeface="Arial" panose="020B0604020202020204" pitchFamily="34" charset="0"/>
              <a:buChar char="•"/>
              <a:tabLst/>
            </a:pPr>
            <a:r>
              <a:rPr kumimoji="0" lang="en-US" altLang="en-US" sz="1900" b="0" i="0" u="none" strike="noStrike" cap="none" normalizeH="0" baseline="0">
                <a:ln>
                  <a:noFill/>
                </a:ln>
                <a:effectLst/>
              </a:rPr>
              <a:t>Digestion starts </a:t>
            </a:r>
            <a:r>
              <a:rPr kumimoji="0" lang="en-US" altLang="en-US" sz="1900" b="1" i="0" u="none" strike="noStrike" cap="none" normalizeH="0" baseline="0">
                <a:ln>
                  <a:noFill/>
                </a:ln>
                <a:effectLst/>
              </a:rPr>
              <a:t>in your mouth</a:t>
            </a:r>
            <a:r>
              <a:rPr kumimoji="0" lang="en-US" altLang="en-US" sz="1900" b="0" i="0" u="none" strike="noStrike" cap="none" normalizeH="0" baseline="0">
                <a:ln>
                  <a:noFill/>
                </a:ln>
                <a:effectLst/>
              </a:rPr>
              <a:t>! When you chew, your teeth break the food into smaller pieces, and your </a:t>
            </a:r>
            <a:r>
              <a:rPr kumimoji="0" lang="en-US" altLang="en-US" sz="1900" b="1" i="0" u="none" strike="noStrike" cap="none" normalizeH="0" baseline="0">
                <a:ln>
                  <a:noFill/>
                </a:ln>
                <a:effectLst/>
              </a:rPr>
              <a:t>saliva</a:t>
            </a:r>
            <a:r>
              <a:rPr kumimoji="0" lang="en-US" altLang="en-US" sz="1900" b="0" i="0" u="none" strike="noStrike" cap="none" normalizeH="0" baseline="0">
                <a:ln>
                  <a:noFill/>
                </a:ln>
                <a:effectLst/>
              </a:rPr>
              <a:t> (spit) helps make it soft. Your spit also has special helpers called </a:t>
            </a:r>
            <a:r>
              <a:rPr kumimoji="0" lang="en-US" altLang="en-US" sz="1900" b="1" i="0" u="none" strike="noStrike" cap="none" normalizeH="0" baseline="0">
                <a:ln>
                  <a:noFill/>
                </a:ln>
                <a:effectLst/>
              </a:rPr>
              <a:t>enzymes</a:t>
            </a:r>
            <a:r>
              <a:rPr kumimoji="0" lang="en-US" altLang="en-US" sz="1900" b="0" i="0" u="none" strike="noStrike" cap="none" normalizeH="0" baseline="0">
                <a:ln>
                  <a:noFill/>
                </a:ln>
                <a:effectLst/>
              </a:rPr>
              <a:t> that start breaking down the food, especially things like bread and rice. This makes it easier for your stomach to do the next step of digestion!</a:t>
            </a:r>
          </a:p>
        </p:txBody>
      </p:sp>
    </p:spTree>
    <p:extLst>
      <p:ext uri="{BB962C8B-B14F-4D97-AF65-F5344CB8AC3E}">
        <p14:creationId xmlns:p14="http://schemas.microsoft.com/office/powerpoint/2010/main" val="407135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1640</TotalTime>
  <Words>775</Words>
  <Application>Microsoft Office PowerPoint</Application>
  <PresentationFormat>On-screen Show (4:3)</PresentationFormat>
  <Paragraphs>58</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Amasis MT Pro</vt:lpstr>
      <vt:lpstr>Amasis MT Pro Black</vt:lpstr>
      <vt:lpstr>Amasis MT Pro Light</vt:lpstr>
      <vt:lpstr>Aptos</vt:lpstr>
      <vt:lpstr>Arial</vt:lpstr>
      <vt:lpstr>Calibri</vt:lpstr>
      <vt:lpstr>Symbol</vt:lpstr>
      <vt:lpstr>Times New Roman</vt:lpstr>
      <vt:lpstr>Wingdings</vt:lpstr>
      <vt:lpstr>Office Theme</vt:lpstr>
      <vt:lpstr>The Digestive System:  How Our Body Processes Food</vt:lpstr>
      <vt:lpstr>Lesson Objectives</vt:lpstr>
      <vt:lpstr>Essential Question</vt:lpstr>
      <vt:lpstr>PowerPoint Presentation</vt:lpstr>
      <vt:lpstr>PowerPoint Presentation</vt:lpstr>
      <vt:lpstr>Chew on This!</vt:lpstr>
      <vt:lpstr>How Digestion Provides Energy?</vt:lpstr>
      <vt:lpstr>Digestive System | The Dr. Binocs Show | Learn Videos For Kids </vt:lpstr>
      <vt:lpstr>Where does digestion begin?</vt:lpstr>
      <vt:lpstr>What does the stomach use to break down food?</vt:lpstr>
      <vt:lpstr>What happens in the small intestine?</vt:lpstr>
      <vt:lpstr>Why is digestion important?</vt:lpstr>
      <vt:lpstr>Explore: Digestion in Action</vt:lpstr>
      <vt:lpstr>It’s time to do the experiment!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Substitute Teacher</dc:creator>
  <cp:keywords/>
  <dc:description>generated using python-pptx</dc:description>
  <cp:lastModifiedBy>John mark Barbado</cp:lastModifiedBy>
  <cp:revision>3</cp:revision>
  <dcterms:created xsi:type="dcterms:W3CDTF">2013-01-27T09:14:16Z</dcterms:created>
  <dcterms:modified xsi:type="dcterms:W3CDTF">2025-03-02T18:55:10Z</dcterms:modified>
  <cp:category/>
</cp:coreProperties>
</file>